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1406" r:id="rId4"/>
    <p:sldId id="1414" r:id="rId5"/>
    <p:sldId id="1404" r:id="rId6"/>
    <p:sldId id="1407" r:id="rId7"/>
    <p:sldId id="1409" r:id="rId8"/>
    <p:sldId id="1410" r:id="rId9"/>
    <p:sldId id="1411" r:id="rId10"/>
    <p:sldId id="1401" r:id="rId11"/>
    <p:sldId id="1412" r:id="rId12"/>
    <p:sldId id="1416" r:id="rId13"/>
    <p:sldId id="1415" r:id="rId14"/>
    <p:sldId id="1424" r:id="rId15"/>
    <p:sldId id="1425" r:id="rId16"/>
    <p:sldId id="1426" r:id="rId17"/>
    <p:sldId id="1427" r:id="rId18"/>
    <p:sldId id="1418" r:id="rId19"/>
    <p:sldId id="1429" r:id="rId20"/>
    <p:sldId id="1430" r:id="rId21"/>
    <p:sldId id="1431" r:id="rId22"/>
    <p:sldId id="1432" r:id="rId23"/>
    <p:sldId id="1433" r:id="rId24"/>
    <p:sldId id="1428" r:id="rId25"/>
    <p:sldId id="1434" r:id="rId26"/>
    <p:sldId id="1435" r:id="rId27"/>
    <p:sldId id="1439" r:id="rId28"/>
    <p:sldId id="1440" r:id="rId29"/>
    <p:sldId id="1438" r:id="rId30"/>
    <p:sldId id="1441" r:id="rId31"/>
    <p:sldId id="1442" r:id="rId32"/>
    <p:sldId id="1444" r:id="rId33"/>
    <p:sldId id="1443" r:id="rId34"/>
    <p:sldId id="1422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236" y="-1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cap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21184852-5EEF-43A3-B0EE-5313993339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2" t="959" r="1363" b="-1"/>
          <a:stretch/>
        </p:blipFill>
        <p:spPr>
          <a:xfrm>
            <a:off x="6851" y="0"/>
            <a:ext cx="12178298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25E810-2F24-4629-BFDF-DEDB682C285A}"/>
              </a:ext>
            </a:extLst>
          </p:cNvPr>
          <p:cNvSpPr/>
          <p:nvPr/>
        </p:nvSpPr>
        <p:spPr>
          <a:xfrm>
            <a:off x="0" y="2508787"/>
            <a:ext cx="12192000" cy="1836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F1B95DE-DFFA-4ADB-A159-8BD023620417}"/>
              </a:ext>
            </a:extLst>
          </p:cNvPr>
          <p:cNvSpPr/>
          <p:nvPr/>
        </p:nvSpPr>
        <p:spPr>
          <a:xfrm rot="21165462">
            <a:off x="5435979" y="4444858"/>
            <a:ext cx="6413761" cy="395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9352CEC-A3FC-42A0-A620-854501D6158F}"/>
              </a:ext>
            </a:extLst>
          </p:cNvPr>
          <p:cNvSpPr/>
          <p:nvPr/>
        </p:nvSpPr>
        <p:spPr>
          <a:xfrm rot="21165462">
            <a:off x="5432925" y="4473451"/>
            <a:ext cx="62753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6F0000"/>
              </a:buClr>
            </a:pPr>
            <a:r>
              <a:rPr lang="en-US" sz="1600" b="1" dirty="0">
                <a:solidFill>
                  <a:srgbClr val="2C5173"/>
                </a:solidFill>
                <a:latin typeface="+mj-lt"/>
                <a:ea typeface="Segoe Print" charset="0"/>
                <a:cs typeface="Segoe Print" charset="0"/>
              </a:rPr>
              <a:t>#</a:t>
            </a:r>
            <a:r>
              <a:rPr lang="pt-BR" sz="1600" b="1" noProof="1">
                <a:solidFill>
                  <a:srgbClr val="2C5173"/>
                </a:solidFill>
                <a:latin typeface="+mj-lt"/>
                <a:ea typeface="Segoe Print" charset="0"/>
                <a:cs typeface="Segoe Print" charset="0"/>
              </a:rPr>
              <a:t>tecnologia</a:t>
            </a:r>
            <a:r>
              <a:rPr lang="en-US" sz="1600" b="1" dirty="0">
                <a:solidFill>
                  <a:srgbClr val="2C5173"/>
                </a:solidFill>
                <a:latin typeface="+mj-lt"/>
                <a:ea typeface="Segoe Print" charset="0"/>
                <a:cs typeface="Segoe Print" charset="0"/>
              </a:rPr>
              <a:t>   </a:t>
            </a:r>
            <a:r>
              <a:rPr lang="en-US" sz="1600" b="1" dirty="0">
                <a:solidFill>
                  <a:srgbClr val="CE5B46"/>
                </a:solidFill>
                <a:latin typeface="+mj-lt"/>
                <a:ea typeface="Segoe Print" charset="0"/>
                <a:cs typeface="Segoe Print" charset="0"/>
              </a:rPr>
              <a:t>#inovação  </a:t>
            </a:r>
            <a:r>
              <a:rPr lang="en-US" sz="1600" b="1" dirty="0">
                <a:solidFill>
                  <a:srgbClr val="E9B531"/>
                </a:solidFill>
                <a:latin typeface="+mj-lt"/>
                <a:ea typeface="Segoe Print" charset="0"/>
                <a:cs typeface="Segoe Print" charset="0"/>
              </a:rPr>
              <a:t>#</a:t>
            </a:r>
            <a:r>
              <a:rPr lang="pt-BR" sz="1600" b="1" noProof="0" dirty="0">
                <a:solidFill>
                  <a:srgbClr val="E9B531"/>
                </a:solidFill>
                <a:latin typeface="+mj-lt"/>
                <a:ea typeface="Segoe Print" charset="0"/>
                <a:cs typeface="Segoe Print" charset="0"/>
              </a:rPr>
              <a:t>espírito jovem  </a:t>
            </a:r>
            <a:r>
              <a:rPr lang="en-US" sz="1600" b="1" dirty="0">
                <a:solidFill>
                  <a:srgbClr val="6EB4B0"/>
                </a:solidFill>
                <a:latin typeface="+mj-lt"/>
                <a:ea typeface="Segoe Print" charset="0"/>
                <a:cs typeface="Segoe Print" charset="0"/>
              </a:rPr>
              <a:t>#</a:t>
            </a:r>
            <a:r>
              <a:rPr lang="pt-BR" sz="1600" b="1" noProof="0" dirty="0">
                <a:solidFill>
                  <a:srgbClr val="6EB4B0"/>
                </a:solidFill>
                <a:latin typeface="+mj-lt"/>
                <a:ea typeface="Segoe Print" charset="0"/>
                <a:cs typeface="Segoe Print" charset="0"/>
              </a:rPr>
              <a:t>foco no cliente  </a:t>
            </a:r>
            <a:r>
              <a:rPr lang="en-US" sz="1600" b="1" dirty="0">
                <a:solidFill>
                  <a:srgbClr val="6E4D96"/>
                </a:solidFill>
                <a:latin typeface="+mj-lt"/>
                <a:ea typeface="Segoe Print" charset="0"/>
                <a:cs typeface="Segoe Print" charset="0"/>
              </a:rPr>
              <a:t>#</a:t>
            </a:r>
            <a:r>
              <a:rPr lang="pt-BR" sz="1600" b="1" noProof="0" dirty="0">
                <a:solidFill>
                  <a:srgbClr val="6E4D96"/>
                </a:solidFill>
                <a:latin typeface="+mj-lt"/>
                <a:ea typeface="Segoe Print" charset="0"/>
                <a:cs typeface="Segoe Print" charset="0"/>
              </a:rPr>
              <a:t>adaptabilidade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685687-98DA-4C33-9B72-B8349968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078" y="2671007"/>
            <a:ext cx="6831022" cy="75799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60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4DBCF19F-C800-4323-8B93-BB2351AA2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8076" y="3602038"/>
            <a:ext cx="6831023" cy="4401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0304E1-2DA3-4A8A-9BFC-56131E880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2" b="36641"/>
          <a:stretch/>
        </p:blipFill>
        <p:spPr>
          <a:xfrm>
            <a:off x="-102312" y="2927927"/>
            <a:ext cx="5523205" cy="10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0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50B16740-07E3-4B80-9FD4-11963075AB38}"/>
              </a:ext>
            </a:extLst>
          </p:cNvPr>
          <p:cNvGrpSpPr/>
          <p:nvPr userDrawn="1"/>
        </p:nvGrpSpPr>
        <p:grpSpPr>
          <a:xfrm>
            <a:off x="9732163" y="6622006"/>
            <a:ext cx="2557373" cy="230832"/>
            <a:chOff x="5873395" y="6353374"/>
            <a:chExt cx="2557373" cy="23083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2A2232C-2AFC-48F8-95A9-FC79E89A9E43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1DC738C5-E96A-437B-9B6D-71220891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85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260FB4A-3F86-4DF1-883A-3DE9E075B5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7013" y="1"/>
            <a:ext cx="4991100" cy="68580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9118147-25EC-4319-9A25-29BD2FA20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" y="587733"/>
            <a:ext cx="5172870" cy="56825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1800">
                <a:solidFill>
                  <a:schemeClr val="tx2"/>
                </a:solidFill>
              </a:defRPr>
            </a:lvl1pPr>
            <a:lvl2pPr marL="6858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1600">
                <a:solidFill>
                  <a:schemeClr val="tx2"/>
                </a:solidFill>
              </a:defRPr>
            </a:lvl2pPr>
            <a:lvl3pPr marL="11430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1400">
                <a:solidFill>
                  <a:schemeClr val="tx2"/>
                </a:solidFill>
              </a:defRPr>
            </a:lvl3pPr>
            <a:lvl4pPr marL="16002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1200">
                <a:solidFill>
                  <a:schemeClr val="tx2"/>
                </a:solidFill>
              </a:defRPr>
            </a:lvl4pPr>
            <a:lvl5pPr marL="20574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8DE9433-A3C1-4D9E-8F46-E60BA3FC2ECC}"/>
              </a:ext>
            </a:extLst>
          </p:cNvPr>
          <p:cNvGrpSpPr/>
          <p:nvPr/>
        </p:nvGrpSpPr>
        <p:grpSpPr>
          <a:xfrm>
            <a:off x="0" y="6627168"/>
            <a:ext cx="2557373" cy="230832"/>
            <a:chOff x="5873395" y="6353374"/>
            <a:chExt cx="2557373" cy="23083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7E58FD-BFF7-4FAE-94F8-50D70C54D813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D2E75B94-7893-4A2C-82E8-FABB6A211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872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260FB4A-3F86-4DF1-883A-3DE9E075B5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0"/>
            <a:ext cx="4991100" cy="68580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Tx/>
              <a:buChar char="#"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9118147-25EC-4319-9A25-29BD2FA20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8999" y="592663"/>
            <a:ext cx="5163212" cy="56726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>
              <a:buClr>
                <a:schemeClr val="tx2"/>
              </a:buClr>
              <a:buFontTx/>
              <a:buChar char="#"/>
              <a:defRPr sz="1800">
                <a:solidFill>
                  <a:schemeClr val="tx2"/>
                </a:solidFill>
              </a:defRPr>
            </a:lvl1pPr>
            <a:lvl2pPr marL="685800" indent="-228600" algn="r">
              <a:buClr>
                <a:schemeClr val="tx2"/>
              </a:buClr>
              <a:buFontTx/>
              <a:buChar char="#"/>
              <a:defRPr sz="1600">
                <a:solidFill>
                  <a:schemeClr val="tx2"/>
                </a:solidFill>
              </a:defRPr>
            </a:lvl2pPr>
            <a:lvl3pPr marL="1143000" indent="-228600" algn="r">
              <a:buClr>
                <a:schemeClr val="tx2"/>
              </a:buClr>
              <a:buFontTx/>
              <a:buChar char="#"/>
              <a:defRPr sz="1400">
                <a:solidFill>
                  <a:schemeClr val="tx2"/>
                </a:solidFill>
              </a:defRPr>
            </a:lvl3pPr>
            <a:lvl4pPr marL="1600200" indent="-228600" algn="r">
              <a:buClr>
                <a:schemeClr val="tx2"/>
              </a:buClr>
              <a:buFontTx/>
              <a:buChar char="#"/>
              <a:defRPr sz="1200">
                <a:solidFill>
                  <a:schemeClr val="tx2"/>
                </a:solidFill>
              </a:defRPr>
            </a:lvl4pPr>
            <a:lvl5pPr marL="2057400" indent="-228600" algn="r">
              <a:buClr>
                <a:schemeClr val="tx2"/>
              </a:buClr>
              <a:buFontTx/>
              <a:buChar char="#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1E494B5-B8EB-4DDA-AEA2-0B9D6AD5DA96}"/>
              </a:ext>
            </a:extLst>
          </p:cNvPr>
          <p:cNvGrpSpPr/>
          <p:nvPr userDrawn="1"/>
        </p:nvGrpSpPr>
        <p:grpSpPr>
          <a:xfrm>
            <a:off x="9732163" y="6622006"/>
            <a:ext cx="2557373" cy="230832"/>
            <a:chOff x="5873395" y="6353374"/>
            <a:chExt cx="2557373" cy="230832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A450A9B-8D12-4EAD-B5D9-88563D8A9E0F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A2E12C6-C0DA-41A6-8916-84390E525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670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A19A0D6D-29B9-41E5-A734-31BE9F4B54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4608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00A0820-BF1C-4C49-8378-1449249A2790}"/>
              </a:ext>
            </a:extLst>
          </p:cNvPr>
          <p:cNvSpPr/>
          <p:nvPr/>
        </p:nvSpPr>
        <p:spPr>
          <a:xfrm>
            <a:off x="1" y="3429002"/>
            <a:ext cx="2437136" cy="2501165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tx2"/>
              </a:buClr>
              <a:buFont typeface="Calibri Light" panose="020F0302020204030204" pitchFamily="34" charset="0"/>
              <a:buChar char="#"/>
            </a:pPr>
            <a:endParaRPr lang="pt-BR">
              <a:solidFill>
                <a:schemeClr val="tx2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C0AD462-C53E-404E-809B-A8BEBD2069A1}"/>
              </a:ext>
            </a:extLst>
          </p:cNvPr>
          <p:cNvSpPr/>
          <p:nvPr/>
        </p:nvSpPr>
        <p:spPr>
          <a:xfrm>
            <a:off x="2437137" y="927835"/>
            <a:ext cx="2437136" cy="2501165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tx2"/>
              </a:buClr>
              <a:buFont typeface="Calibri Light" panose="020F0302020204030204" pitchFamily="34" charset="0"/>
              <a:buChar char="#"/>
            </a:pPr>
            <a:endParaRPr lang="pt-BR">
              <a:solidFill>
                <a:schemeClr val="tx2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BC80D14-CEE8-45D2-87E1-B3BAB88C5E76}"/>
              </a:ext>
            </a:extLst>
          </p:cNvPr>
          <p:cNvSpPr/>
          <p:nvPr/>
        </p:nvSpPr>
        <p:spPr>
          <a:xfrm>
            <a:off x="4874273" y="3429002"/>
            <a:ext cx="2437136" cy="2501165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tx2"/>
              </a:buClr>
              <a:buFont typeface="Calibri Light" panose="020F0302020204030204" pitchFamily="34" charset="0"/>
              <a:buChar char="#"/>
            </a:pPr>
            <a:endParaRPr lang="pt-BR">
              <a:solidFill>
                <a:schemeClr val="tx2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1A87677-346D-4A65-8762-F87018496E4F}"/>
              </a:ext>
            </a:extLst>
          </p:cNvPr>
          <p:cNvSpPr/>
          <p:nvPr/>
        </p:nvSpPr>
        <p:spPr>
          <a:xfrm>
            <a:off x="7311409" y="927835"/>
            <a:ext cx="2437136" cy="2501165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tx2"/>
              </a:buClr>
              <a:buFont typeface="Calibri Light" panose="020F0302020204030204" pitchFamily="34" charset="0"/>
              <a:buChar char="#"/>
            </a:pP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45BA898-709F-44EC-8B0C-D3A02DCA7CA5}"/>
              </a:ext>
            </a:extLst>
          </p:cNvPr>
          <p:cNvSpPr/>
          <p:nvPr/>
        </p:nvSpPr>
        <p:spPr>
          <a:xfrm>
            <a:off x="9748545" y="3429000"/>
            <a:ext cx="2437136" cy="2501165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tx2"/>
              </a:buClr>
              <a:buFont typeface="Calibri Light" panose="020F0302020204030204" pitchFamily="34" charset="0"/>
              <a:buChar char="#"/>
            </a:pPr>
            <a:endParaRPr lang="pt-BR">
              <a:solidFill>
                <a:schemeClr val="tx2"/>
              </a:solidFill>
            </a:endParaRP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F9B092C6-0F5E-4F9A-B5F7-746D9851D2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62" y="927100"/>
            <a:ext cx="2423851" cy="25019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8" name="Espaço Reservado para Imagem 16">
            <a:extLst>
              <a:ext uri="{FF2B5EF4-FFF2-40B4-BE49-F238E27FC236}">
                <a16:creationId xmlns:a16="http://schemas.microsoft.com/office/drawing/2014/main" id="{2B849806-050F-4F85-AA12-AC1D63EAAD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37429" y="3428265"/>
            <a:ext cx="2443163" cy="25019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16">
            <a:extLst>
              <a:ext uri="{FF2B5EF4-FFF2-40B4-BE49-F238E27FC236}">
                <a16:creationId xmlns:a16="http://schemas.microsoft.com/office/drawing/2014/main" id="{FC2CDE14-B860-457C-B669-844BE0854D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74565" y="925997"/>
            <a:ext cx="2443163" cy="25019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16">
            <a:extLst>
              <a:ext uri="{FF2B5EF4-FFF2-40B4-BE49-F238E27FC236}">
                <a16:creationId xmlns:a16="http://schemas.microsoft.com/office/drawing/2014/main" id="{CE4A5410-3899-4D87-93B2-C79411F866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4766" y="3427162"/>
            <a:ext cx="2443163" cy="25019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1" name="Espaço Reservado para Imagem 16">
            <a:extLst>
              <a:ext uri="{FF2B5EF4-FFF2-40B4-BE49-F238E27FC236}">
                <a16:creationId xmlns:a16="http://schemas.microsoft.com/office/drawing/2014/main" id="{FD1772AB-53C2-445A-B8DE-FE66DB9AB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5584" y="925630"/>
            <a:ext cx="2436520" cy="2500427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1A60112-9E85-43CE-9D40-0FF2AAFE3267}"/>
              </a:ext>
            </a:extLst>
          </p:cNvPr>
          <p:cNvGrpSpPr/>
          <p:nvPr userDrawn="1"/>
        </p:nvGrpSpPr>
        <p:grpSpPr>
          <a:xfrm>
            <a:off x="9732163" y="6622006"/>
            <a:ext cx="2557373" cy="230832"/>
            <a:chOff x="5873395" y="6353374"/>
            <a:chExt cx="2557373" cy="2308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DA164139-A5FD-4032-BFF9-A815522C2B3C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B943BB3-9FA9-4777-B85D-6B13D0E7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326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218DA92B-8E3D-4369-9FDD-4CE8A9A3C4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2" t="-25327" r="1363" b="-47346"/>
          <a:stretch/>
        </p:blipFill>
        <p:spPr>
          <a:xfrm>
            <a:off x="0" y="3073680"/>
            <a:ext cx="12192000" cy="400185"/>
          </a:xfrm>
          <a:prstGeom prst="rect">
            <a:avLst/>
          </a:prstGeom>
        </p:spPr>
      </p:pic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7613B2BE-289D-41B9-9618-F2A70B00B1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8477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FA4C8C7-CD99-475D-A807-7474C403AE8F}"/>
              </a:ext>
            </a:extLst>
          </p:cNvPr>
          <p:cNvGrpSpPr/>
          <p:nvPr userDrawn="1"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AFEA892-C8F0-4193-BBAA-3968FB9FF16E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BF52038-D8A9-42E2-9471-137BC7E7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149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1" y="402336"/>
            <a:ext cx="11823192" cy="6053328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F6BE38E-6800-4B1E-825D-2700C65D6BE9}"/>
              </a:ext>
            </a:extLst>
          </p:cNvPr>
          <p:cNvGrpSpPr/>
          <p:nvPr/>
        </p:nvGrpSpPr>
        <p:grpSpPr>
          <a:xfrm rot="5400000">
            <a:off x="10320927" y="1963290"/>
            <a:ext cx="3020452" cy="287693"/>
            <a:chOff x="714879" y="2163805"/>
            <a:chExt cx="9797140" cy="34296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234E5BD-D26C-4329-9BFA-94A86FC19B3E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01478F3-F8CF-4E66-981D-A5D1BCD4BCB8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FE0098C-EF0A-4546-8BEE-346246C1B066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64DE7E-AEE0-49AA-A2F0-EFA0C7D5C581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1B0B484-3344-4A31-AD08-623E77F4B68E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8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" y="777875"/>
            <a:ext cx="5894832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260E1A34-AC75-4062-913D-79397FB64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7" y="4263284"/>
            <a:ext cx="4331207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56053D5-080C-4A4E-BA25-6B82871E2645}"/>
              </a:ext>
            </a:extLst>
          </p:cNvPr>
          <p:cNvGrpSpPr/>
          <p:nvPr userDrawn="1"/>
        </p:nvGrpSpPr>
        <p:grpSpPr>
          <a:xfrm>
            <a:off x="9732163" y="6622006"/>
            <a:ext cx="2557373" cy="230832"/>
            <a:chOff x="5873395" y="6353374"/>
            <a:chExt cx="2557373" cy="2308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031C9F0-C403-4C9E-A740-B5E9CF958440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BA3566A4-54A4-46AC-B946-96416BA4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830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384048" y="384049"/>
            <a:ext cx="11807952" cy="6071615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F6BE38E-6800-4B1E-825D-2700C65D6BE9}"/>
              </a:ext>
            </a:extLst>
          </p:cNvPr>
          <p:cNvGrpSpPr/>
          <p:nvPr/>
        </p:nvGrpSpPr>
        <p:grpSpPr>
          <a:xfrm rot="5400000">
            <a:off x="-1094592" y="1963290"/>
            <a:ext cx="3020452" cy="287693"/>
            <a:chOff x="714879" y="2163805"/>
            <a:chExt cx="9797140" cy="34296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234E5BD-D26C-4329-9BFA-94A86FC19B3E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01478F3-F8CF-4E66-981D-A5D1BCD4BCB8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FE0098C-EF0A-4546-8BEE-346246C1B066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64DE7E-AEE0-49AA-A2F0-EFA0C7D5C581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1B0B484-3344-4A31-AD08-623E77F4B68E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4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777875"/>
            <a:ext cx="5711952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DFCD1B58-3E0A-437C-92A5-060204E4B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197" y="4263284"/>
            <a:ext cx="4331207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EF5624F-3583-4862-BBC8-8BF83CF4154F}"/>
              </a:ext>
            </a:extLst>
          </p:cNvPr>
          <p:cNvGrpSpPr/>
          <p:nvPr userDrawn="1"/>
        </p:nvGrpSpPr>
        <p:grpSpPr>
          <a:xfrm>
            <a:off x="9732163" y="6622006"/>
            <a:ext cx="2557373" cy="230832"/>
            <a:chOff x="5873395" y="6353374"/>
            <a:chExt cx="2557373" cy="2308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A4F591A-B1CD-4483-86D0-0B9FBB56847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F76D7BB-D48E-4EFE-BA52-0F131147A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651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382587" y="399307"/>
            <a:ext cx="6699346" cy="6065501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5571708" y="4482556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9850" y="400051"/>
            <a:ext cx="4119563" cy="6064758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buClr>
                <a:srgbClr val="CE5B46"/>
              </a:buClr>
              <a:defRPr sz="2000">
                <a:solidFill>
                  <a:schemeClr val="tx2"/>
                </a:solidFill>
              </a:defRPr>
            </a:lvl1pPr>
            <a:lvl2pPr algn="r">
              <a:buClr>
                <a:srgbClr val="CE5B46"/>
              </a:buClr>
              <a:defRPr sz="1800">
                <a:solidFill>
                  <a:schemeClr val="tx2"/>
                </a:solidFill>
              </a:defRPr>
            </a:lvl2pPr>
            <a:lvl3pPr algn="r">
              <a:buClr>
                <a:srgbClr val="CE5B46"/>
              </a:buClr>
              <a:defRPr sz="1600">
                <a:solidFill>
                  <a:schemeClr val="tx2"/>
                </a:solidFill>
              </a:defRPr>
            </a:lvl3pPr>
            <a:lvl4pPr algn="r">
              <a:buClr>
                <a:srgbClr val="CE5B46"/>
              </a:buClr>
              <a:defRPr sz="1400">
                <a:solidFill>
                  <a:schemeClr val="tx2"/>
                </a:solidFill>
              </a:defRPr>
            </a:lvl4pPr>
            <a:lvl5pPr algn="r">
              <a:buClr>
                <a:srgbClr val="CE5B46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152A742-8EA8-4FF4-9C34-93D06E138C6E}"/>
              </a:ext>
            </a:extLst>
          </p:cNvPr>
          <p:cNvGrpSpPr/>
          <p:nvPr userDrawn="1"/>
        </p:nvGrpSpPr>
        <p:grpSpPr>
          <a:xfrm>
            <a:off x="9732163" y="6622006"/>
            <a:ext cx="2557373" cy="230832"/>
            <a:chOff x="5873395" y="6353374"/>
            <a:chExt cx="2557373" cy="23083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740F653-6F2E-40AC-818B-24D6CC55991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F6CBF8A-E1D0-45E9-9048-2B43BBBA4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038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5110033" y="399307"/>
            <a:ext cx="6705778" cy="6056357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3624607" y="448255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44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44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189" y="400051"/>
            <a:ext cx="4119563" cy="6055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E5B46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rgbClr val="CE5B46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rgbClr val="CE5B46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rgbClr val="CE5B46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rgbClr val="CE5B46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9EA06D6-1551-4DED-8E56-55834CBCEF78}"/>
              </a:ext>
            </a:extLst>
          </p:cNvPr>
          <p:cNvGrpSpPr/>
          <p:nvPr/>
        </p:nvGrpSpPr>
        <p:grpSpPr>
          <a:xfrm>
            <a:off x="9652488" y="6602439"/>
            <a:ext cx="2557373" cy="230832"/>
            <a:chOff x="5895167" y="6391113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2670534-0D07-493F-9426-9AC809501E98}"/>
                </a:ext>
              </a:extLst>
            </p:cNvPr>
            <p:cNvSpPr/>
            <p:nvPr/>
          </p:nvSpPr>
          <p:spPr>
            <a:xfrm>
              <a:off x="5895167" y="6391113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23EF02E-BDE0-4379-BD61-8233CA2C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81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07B531D-B019-42F8-B424-C99411900B3E}"/>
              </a:ext>
            </a:extLst>
          </p:cNvPr>
          <p:cNvGrpSpPr/>
          <p:nvPr/>
        </p:nvGrpSpPr>
        <p:grpSpPr>
          <a:xfrm>
            <a:off x="9732163" y="6655528"/>
            <a:ext cx="2557373" cy="230832"/>
            <a:chOff x="5873395" y="6353374"/>
            <a:chExt cx="2557373" cy="23083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662FC66-2FA5-453C-8C45-061A7C00E1C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0E63222-8078-4B1C-8321-123F52C6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F30D4547-4EE3-4AF0-801E-82D357239D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32" t="-25327" r="1363" b="-47346"/>
          <a:stretch/>
        </p:blipFill>
        <p:spPr>
          <a:xfrm>
            <a:off x="0" y="6570851"/>
            <a:ext cx="12192000" cy="4001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5B0115-C776-4331-AAB9-F06D9F6D3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53" y="545168"/>
            <a:ext cx="7870094" cy="55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8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0" y="0"/>
            <a:ext cx="4249783" cy="6858000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2718694" y="504142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27575" y="393191"/>
            <a:ext cx="7071233" cy="6071617"/>
          </a:xfrm>
          <a:prstGeom prst="rect">
            <a:avLst/>
          </a:prstGeom>
        </p:spPr>
        <p:txBody>
          <a:bodyPr/>
          <a:lstStyle>
            <a:lvl1pPr>
              <a:buClr>
                <a:srgbClr val="CE5B4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CE5B4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CE5B4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CE5B4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CE5B4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7494238-748B-4B68-A888-DC5511E92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1227641"/>
            <a:ext cx="3209544" cy="23568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6DF776F1-BDA1-4254-96EA-36D6E3E47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3675046"/>
            <a:ext cx="3209544" cy="1634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341311C-8AE0-4DF1-8B9D-DDED3E41C944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5981CFAC-FB5B-49AB-B1C0-74DB5C42C9E9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47C20C84-7AD2-4D62-B309-B3F7C9B03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007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0" y="0"/>
            <a:ext cx="1351405" cy="6858000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-158821" y="5041425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6504" y="1463039"/>
            <a:ext cx="10049255" cy="4992625"/>
          </a:xfrm>
          <a:prstGeom prst="rect">
            <a:avLst/>
          </a:prstGeom>
        </p:spPr>
        <p:txBody>
          <a:bodyPr/>
          <a:lstStyle>
            <a:lvl1pPr>
              <a:buClr>
                <a:srgbClr val="CE5B4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CE5B4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CE5B4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CE5B4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CE5B4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6427C06-CE69-4E97-8123-9CC909E2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03" y="402335"/>
            <a:ext cx="10049255" cy="9144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E5B4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525D41D-A1AA-4762-9AA9-CB2C562BFD78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C9FDE899-D283-4C48-AECF-BCF20D9346E9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E1E4961E-0A36-400E-B6CD-0F192C46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42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10840596" y="0"/>
            <a:ext cx="1351404" cy="6858000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9353002" y="501306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551" y="1453895"/>
            <a:ext cx="9975597" cy="5002403"/>
          </a:xfrm>
          <a:prstGeom prst="rect">
            <a:avLst/>
          </a:prstGeom>
        </p:spPr>
        <p:txBody>
          <a:bodyPr/>
          <a:lstStyle>
            <a:lvl1pPr>
              <a:buClr>
                <a:srgbClr val="CE5B4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CE5B4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CE5B4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CE5B4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CE5B4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F7B3D194-2384-4E23-A184-0A6EBFAA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51" y="401702"/>
            <a:ext cx="9975597" cy="95161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E5B4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C520D48-ED83-4783-9306-650DBBC00EA7}"/>
              </a:ext>
            </a:extLst>
          </p:cNvPr>
          <p:cNvGrpSpPr/>
          <p:nvPr/>
        </p:nvGrpSpPr>
        <p:grpSpPr>
          <a:xfrm>
            <a:off x="0" y="6627168"/>
            <a:ext cx="2557373" cy="230832"/>
            <a:chOff x="5873395" y="6353374"/>
            <a:chExt cx="2557373" cy="2308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5A8710EA-C312-4800-B0D3-C86AB18BA347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189520C6-AE07-4B2B-8C07-1A5463E3A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899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2025" y="2628899"/>
            <a:ext cx="6997825" cy="37444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126429-2CB3-47DF-A2BF-716B97FE894F}"/>
              </a:ext>
            </a:extLst>
          </p:cNvPr>
          <p:cNvSpPr/>
          <p:nvPr/>
        </p:nvSpPr>
        <p:spPr>
          <a:xfrm>
            <a:off x="754912" y="-1"/>
            <a:ext cx="3859620" cy="685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24F612BB-9F61-49C2-986C-087F22D3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2738" y="2094309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81" y="699648"/>
            <a:ext cx="3010281" cy="10346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625D374-8B17-44FF-A546-BE64EF58FBAE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2AEFD5C-A767-4AFF-9E5D-73550AECA42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75E8DAF-7CD8-4F22-B6CC-52E7B5EE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0" name="Subtítulo 2">
            <a:extLst>
              <a:ext uri="{FF2B5EF4-FFF2-40B4-BE49-F238E27FC236}">
                <a16:creationId xmlns:a16="http://schemas.microsoft.com/office/drawing/2014/main" id="{59BF1990-93C4-4309-8D0C-6704D6EA2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2025" y="739825"/>
            <a:ext cx="6508619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5795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07B531D-B019-42F8-B424-C99411900B3E}"/>
              </a:ext>
            </a:extLst>
          </p:cNvPr>
          <p:cNvGrpSpPr/>
          <p:nvPr/>
        </p:nvGrpSpPr>
        <p:grpSpPr>
          <a:xfrm>
            <a:off x="140107" y="6655528"/>
            <a:ext cx="2557373" cy="230832"/>
            <a:chOff x="5873395" y="6353374"/>
            <a:chExt cx="2557373" cy="23083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662FC66-2FA5-453C-8C45-061A7C00E1C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0E63222-8078-4B1C-8321-123F52C6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F69FB4F2-D1FC-4084-A466-3C7CE95E9872}"/>
              </a:ext>
            </a:extLst>
          </p:cNvPr>
          <p:cNvSpPr/>
          <p:nvPr/>
        </p:nvSpPr>
        <p:spPr>
          <a:xfrm>
            <a:off x="-1" y="6561166"/>
            <a:ext cx="12192001" cy="287690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ADD37A3-8384-477E-91D1-B5B739871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1426" y="6431722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02335"/>
            <a:ext cx="11429999" cy="91440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CE5B4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4048" y="1473612"/>
            <a:ext cx="11429999" cy="4846954"/>
          </a:xfrm>
          <a:prstGeom prst="rect">
            <a:avLst/>
          </a:prstGeom>
        </p:spPr>
        <p:txBody>
          <a:bodyPr/>
          <a:lstStyle>
            <a:lvl1pPr>
              <a:buClr>
                <a:srgbClr val="CE5B4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CE5B4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CE5B4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CE5B4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CE5B4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077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3102644"/>
            <a:ext cx="11420855" cy="3380679"/>
          </a:xfrm>
          <a:prstGeom prst="rect">
            <a:avLst/>
          </a:prstGeom>
        </p:spPr>
        <p:txBody>
          <a:bodyPr/>
          <a:lstStyle>
            <a:lvl1pPr>
              <a:buClr>
                <a:srgbClr val="CE5B4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CE5B4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CE5B4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CE5B4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CE5B4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-1" y="5263"/>
            <a:ext cx="12192001" cy="2820599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2682017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282045"/>
            <a:ext cx="9006840" cy="7776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1301857"/>
            <a:ext cx="9079991" cy="1247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8658178-14EB-454D-8B8D-AE013B1F0AEA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4BCD0AD-6FAD-48C1-91F0-1E372514BE76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120A68BF-9D20-46EC-B176-A18A926B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6160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3971813"/>
            <a:ext cx="11420855" cy="2492856"/>
          </a:xfrm>
          <a:prstGeom prst="rect">
            <a:avLst/>
          </a:prstGeom>
        </p:spPr>
        <p:txBody>
          <a:bodyPr/>
          <a:lstStyle>
            <a:lvl1pPr>
              <a:buClr>
                <a:srgbClr val="CE5B4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CE5B4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CE5B4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CE5B4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CE5B4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6096000" y="855655"/>
            <a:ext cx="6096000" cy="2820599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3532409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215" y="1351893"/>
            <a:ext cx="5513831" cy="9931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216" y="2551176"/>
            <a:ext cx="5513831" cy="8295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091C510-7FA9-4A01-848C-A7C8C203FD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55663"/>
            <a:ext cx="6096000" cy="28019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68E84F9-5704-4F9D-BBAC-AEFF3DEA8B55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2C0349B-E28F-4F7D-BE82-2F185D4FCA25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D6878D4A-D623-4F30-9FD1-4A5612100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28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EE8C7E55-8A57-49A0-A84D-9540034322A3}"/>
              </a:ext>
            </a:extLst>
          </p:cNvPr>
          <p:cNvSpPr/>
          <p:nvPr/>
        </p:nvSpPr>
        <p:spPr>
          <a:xfrm>
            <a:off x="0" y="0"/>
            <a:ext cx="3583497" cy="6858000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Imagem 7">
            <a:extLst>
              <a:ext uri="{FF2B5EF4-FFF2-40B4-BE49-F238E27FC236}">
                <a16:creationId xmlns:a16="http://schemas.microsoft.com/office/drawing/2014/main" id="{2727840A-C88F-4BCD-9F2D-9540F002FF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593" y="603250"/>
            <a:ext cx="10896310" cy="414972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1A7E75E-32A1-457B-8031-E076851286AE}"/>
              </a:ext>
            </a:extLst>
          </p:cNvPr>
          <p:cNvGrpSpPr/>
          <p:nvPr/>
        </p:nvGrpSpPr>
        <p:grpSpPr>
          <a:xfrm rot="5400000">
            <a:off x="10169524" y="2212534"/>
            <a:ext cx="3020452" cy="287692"/>
            <a:chOff x="714879" y="2163806"/>
            <a:chExt cx="9797140" cy="342963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69D2565-0628-480C-9B1F-0B4CFD307B40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F95D681-BC48-4220-B285-855984BF33BE}"/>
                </a:ext>
              </a:extLst>
            </p:cNvPr>
            <p:cNvSpPr/>
            <p:nvPr/>
          </p:nvSpPr>
          <p:spPr>
            <a:xfrm>
              <a:off x="2674307" y="2163808"/>
              <a:ext cx="1959428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4C2513B-E687-4475-B9FA-C3645B116289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90A3E0C-9A58-4997-A7EE-5AC77B5EB4B8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57BE5B0-F530-450E-A88F-FEFF53AF2D29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Título 22">
            <a:extLst>
              <a:ext uri="{FF2B5EF4-FFF2-40B4-BE49-F238E27FC236}">
                <a16:creationId xmlns:a16="http://schemas.microsoft.com/office/drawing/2014/main" id="{516A30DE-E8DB-487D-91B4-109EDEFCD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368542" y="2578849"/>
            <a:ext cx="5376673" cy="63959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D966FAD-4177-44A0-8C1A-AA2A89350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37757" r="5801" b="36642"/>
          <a:stretch/>
        </p:blipFill>
        <p:spPr>
          <a:xfrm>
            <a:off x="7876505" y="5531638"/>
            <a:ext cx="3947089" cy="8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28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laranja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2147" y="389919"/>
            <a:ext cx="11347703" cy="435056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690A38-50EA-4B5E-8FB5-D6A48C23F667}"/>
              </a:ext>
            </a:extLst>
          </p:cNvPr>
          <p:cNvSpPr/>
          <p:nvPr/>
        </p:nvSpPr>
        <p:spPr>
          <a:xfrm>
            <a:off x="-2" y="4915520"/>
            <a:ext cx="12192000" cy="1942480"/>
          </a:xfrm>
          <a:prstGeom prst="rect">
            <a:avLst/>
          </a:prstGeom>
          <a:solidFill>
            <a:srgbClr val="CE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6BAC4FA-747F-48BE-A1DE-22A6C54B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972500" y="4810644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5460821"/>
            <a:ext cx="11347703" cy="10346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925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0" y="399307"/>
            <a:ext cx="11786616" cy="6133128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8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84" y="777875"/>
            <a:ext cx="5885688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E2090EB-D7B2-4142-822D-C6050EB23E7B}"/>
              </a:ext>
            </a:extLst>
          </p:cNvPr>
          <p:cNvGrpSpPr/>
          <p:nvPr/>
        </p:nvGrpSpPr>
        <p:grpSpPr>
          <a:xfrm rot="5400000">
            <a:off x="10241682" y="1963290"/>
            <a:ext cx="3020452" cy="287693"/>
            <a:chOff x="714879" y="2163805"/>
            <a:chExt cx="9797140" cy="34296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69B3BA-D1A9-4922-A5D7-13080BE29910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5AA61317-3310-4346-9104-9B165D12E0EA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3C9220B0-BC66-4A88-8F5C-E4B41C490395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1B8953A-3164-46F9-97C3-7A8B364CA67B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A7325EEE-76B5-4149-97E4-4B924C48C5A2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80B4DDA5-D602-4724-880F-4D5AE1560912}"/>
              </a:ext>
            </a:extLst>
          </p:cNvPr>
          <p:cNvGrpSpPr/>
          <p:nvPr/>
        </p:nvGrpSpPr>
        <p:grpSpPr>
          <a:xfrm rot="5400000">
            <a:off x="10235607" y="1963289"/>
            <a:ext cx="3020452" cy="287693"/>
            <a:chOff x="714879" y="2163805"/>
            <a:chExt cx="9797140" cy="342964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4370C417-A915-4223-B4C8-5A9233C23ECD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640E4548-BC59-4043-A50B-B10A6A64B50D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FEFBAAAD-93B7-4BE4-A743-3003EF0F70E3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479939EF-DE1F-4DE1-B368-79C5C696BD42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CA14C683-0925-4EC7-9D3E-EC99A98A0EC3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95161A3-0729-4C27-B296-60A0E8962CE0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34142E5D-66EE-4BBC-982B-5F8AD210C859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7CE5B4E5-30C4-4C68-BEBF-B4F31A82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39" name="Subtítulo 2">
            <a:extLst>
              <a:ext uri="{FF2B5EF4-FFF2-40B4-BE49-F238E27FC236}">
                <a16:creationId xmlns:a16="http://schemas.microsoft.com/office/drawing/2014/main" id="{FE6586D9-2E1F-4501-8E25-C65B5194D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7" y="4263284"/>
            <a:ext cx="4331207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336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H_c4p_branc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5517C-75B6-4056-A4A7-CAF351BF0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8DB1F2-E199-48DB-AF7A-C35E98ACA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2AC4EBF-E672-44F6-AC79-F84B67A86FE3}"/>
              </a:ext>
            </a:extLst>
          </p:cNvPr>
          <p:cNvGrpSpPr/>
          <p:nvPr/>
        </p:nvGrpSpPr>
        <p:grpSpPr>
          <a:xfrm>
            <a:off x="9732163" y="6400339"/>
            <a:ext cx="2557373" cy="230832"/>
            <a:chOff x="5873395" y="6353374"/>
            <a:chExt cx="2557373" cy="23083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3F8D8FF-24E1-43A1-BA74-C4208CF6BECA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2527A65-734C-4BB2-993D-AD754A8C9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CF8D1439-697D-4D28-89DA-8397090CB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32" t="-25327" r="1363" b="-47346"/>
          <a:stretch/>
        </p:blipFill>
        <p:spPr>
          <a:xfrm>
            <a:off x="0" y="6570851"/>
            <a:ext cx="12192000" cy="4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9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400393" y="393193"/>
            <a:ext cx="11791607" cy="6062472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F6BE38E-6800-4B1E-825D-2700C65D6BE9}"/>
              </a:ext>
            </a:extLst>
          </p:cNvPr>
          <p:cNvGrpSpPr/>
          <p:nvPr/>
        </p:nvGrpSpPr>
        <p:grpSpPr>
          <a:xfrm rot="5400000">
            <a:off x="-1100689" y="1963290"/>
            <a:ext cx="3020452" cy="287693"/>
            <a:chOff x="714879" y="2163805"/>
            <a:chExt cx="9797140" cy="34296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234E5BD-D26C-4329-9BFA-94A86FC19B3E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01478F3-F8CF-4E66-981D-A5D1BCD4BCB8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FE0098C-EF0A-4546-8BEE-346246C1B066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64DE7E-AEE0-49AA-A2F0-EFA0C7D5C581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1B0B484-3344-4A31-AD08-623E77F4B68E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4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999" y="777875"/>
            <a:ext cx="5695607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01C1D3B-DBE5-4D81-A325-D73836A68E7A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CC0CAE94-03CB-498E-86D2-9227C45FCC58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A2D7A2B-91C3-4090-BE81-BE3B5B4B6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A3D33025-00F2-4911-91B0-00B5FA847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736" y="4263284"/>
            <a:ext cx="4331207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6818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382587" y="399307"/>
            <a:ext cx="6699345" cy="6046470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5571708" y="4482556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9850" y="400051"/>
            <a:ext cx="4119563" cy="604647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buClr>
                <a:srgbClr val="6EB4B0"/>
              </a:buClr>
              <a:defRPr sz="2000">
                <a:solidFill>
                  <a:schemeClr val="tx2"/>
                </a:solidFill>
              </a:defRPr>
            </a:lvl1pPr>
            <a:lvl2pPr algn="r">
              <a:buClr>
                <a:srgbClr val="6EB4B0"/>
              </a:buClr>
              <a:defRPr sz="1800">
                <a:solidFill>
                  <a:schemeClr val="tx2"/>
                </a:solidFill>
              </a:defRPr>
            </a:lvl2pPr>
            <a:lvl3pPr algn="r">
              <a:buClr>
                <a:srgbClr val="6EB4B0"/>
              </a:buClr>
              <a:defRPr sz="1600">
                <a:solidFill>
                  <a:schemeClr val="tx2"/>
                </a:solidFill>
              </a:defRPr>
            </a:lvl3pPr>
            <a:lvl4pPr algn="r">
              <a:buClr>
                <a:srgbClr val="6EB4B0"/>
              </a:buClr>
              <a:defRPr sz="1400">
                <a:solidFill>
                  <a:schemeClr val="tx2"/>
                </a:solidFill>
              </a:defRPr>
            </a:lvl4pPr>
            <a:lvl5pPr algn="r">
              <a:buClr>
                <a:srgbClr val="6EB4B0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0099A66-03B0-47BA-A149-6554F38977F8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2E14AB-49AE-44C8-B0E9-CB49F35FE346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D32B59C6-5165-48FD-92EA-23650A149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3280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5110033" y="399307"/>
            <a:ext cx="6699380" cy="6055614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3624607" y="448255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44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44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189" y="400051"/>
            <a:ext cx="4119563" cy="6055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6EB4B0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rgbClr val="6EB4B0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rgbClr val="6EB4B0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rgbClr val="6EB4B0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rgbClr val="6EB4B0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D9D0343-46FE-45DF-8B01-4124028C29A8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BEF527B4-8895-4B0D-98BC-918A48C04C6C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0AA937B5-8C58-4332-8F70-5326C28E3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9169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0" y="0"/>
            <a:ext cx="4249783" cy="6858000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2718694" y="504142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27575" y="393191"/>
            <a:ext cx="7071233" cy="6053329"/>
          </a:xfrm>
          <a:prstGeom prst="rect">
            <a:avLst/>
          </a:prstGeom>
        </p:spPr>
        <p:txBody>
          <a:bodyPr/>
          <a:lstStyle>
            <a:lvl1pPr>
              <a:buClr>
                <a:srgbClr val="6EB4B0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B4B0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B4B0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B4B0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B4B0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7494238-748B-4B68-A888-DC5511E92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1227641"/>
            <a:ext cx="3209544" cy="23568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6DF776F1-BDA1-4254-96EA-36D6E3E47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3675046"/>
            <a:ext cx="3209544" cy="1634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AA36DE5-23B4-44C5-933D-50AE0443126F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6E54F3F7-9829-4198-9C38-F4B704B9922A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15190282-B805-46A8-A3A2-FF7F8CE11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4573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0" y="0"/>
            <a:ext cx="1351405" cy="6858000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-158821" y="5041425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6504" y="1481328"/>
            <a:ext cx="10058400" cy="4984115"/>
          </a:xfrm>
          <a:prstGeom prst="rect">
            <a:avLst/>
          </a:prstGeom>
        </p:spPr>
        <p:txBody>
          <a:bodyPr/>
          <a:lstStyle>
            <a:lvl1pPr>
              <a:buClr>
                <a:srgbClr val="6EB4B0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B4B0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B4B0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B4B0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B4B0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A440AA7-DDAB-4E09-88F8-6A90BF3D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03" y="392557"/>
            <a:ext cx="10058400" cy="95161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6EB4B0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B3F53426-1BC2-4522-A067-CAF94A3BEEA9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6F5EAA08-3BC9-4CB4-9C5E-1502B30C180C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5397B7A2-E553-4B99-830D-D741CCA6F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690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10889364" y="0"/>
            <a:ext cx="1302636" cy="6858000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9330370" y="5041426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551" y="1490473"/>
            <a:ext cx="9975597" cy="4974336"/>
          </a:xfrm>
          <a:prstGeom prst="rect">
            <a:avLst/>
          </a:prstGeom>
        </p:spPr>
        <p:txBody>
          <a:bodyPr/>
          <a:lstStyle>
            <a:lvl1pPr>
              <a:buClr>
                <a:srgbClr val="6EB4B0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B4B0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B4B0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B4B0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B4B0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BE2CF5C-72E9-41A3-9D4E-CA04984D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52" y="393191"/>
            <a:ext cx="9975596" cy="92354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6EB4B0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C91FFBC-2473-411B-BDAB-4D9876C74D1E}"/>
              </a:ext>
            </a:extLst>
          </p:cNvPr>
          <p:cNvGrpSpPr/>
          <p:nvPr/>
        </p:nvGrpSpPr>
        <p:grpSpPr>
          <a:xfrm>
            <a:off x="0" y="6627168"/>
            <a:ext cx="2557373" cy="230832"/>
            <a:chOff x="5873395" y="6353374"/>
            <a:chExt cx="2557373" cy="230832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A8153C8A-BE84-4FB0-BCC3-9AD6C5D4D54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CBF46A81-9DDE-435D-89BE-D582AA23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91712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2025" y="2628899"/>
            <a:ext cx="6997825" cy="3744469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4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4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126429-2CB3-47DF-A2BF-716B97FE894F}"/>
              </a:ext>
            </a:extLst>
          </p:cNvPr>
          <p:cNvSpPr/>
          <p:nvPr/>
        </p:nvSpPr>
        <p:spPr>
          <a:xfrm>
            <a:off x="754912" y="-1"/>
            <a:ext cx="3859620" cy="6858001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24F612BB-9F61-49C2-986C-087F22D3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2738" y="2094309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81" y="699648"/>
            <a:ext cx="3010281" cy="10346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625D374-8B17-44FF-A546-BE64EF58FBAE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2AEFD5C-A767-4AFF-9E5D-73550AECA42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75E8DAF-7CD8-4F22-B6CC-52E7B5EE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0" name="Subtítulo 2">
            <a:extLst>
              <a:ext uri="{FF2B5EF4-FFF2-40B4-BE49-F238E27FC236}">
                <a16:creationId xmlns:a16="http://schemas.microsoft.com/office/drawing/2014/main" id="{8D6979D9-878B-4A92-BE5F-39AC9A0BE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2025" y="719736"/>
            <a:ext cx="6508619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9328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07B531D-B019-42F8-B424-C99411900B3E}"/>
              </a:ext>
            </a:extLst>
          </p:cNvPr>
          <p:cNvGrpSpPr/>
          <p:nvPr/>
        </p:nvGrpSpPr>
        <p:grpSpPr>
          <a:xfrm>
            <a:off x="140107" y="6655528"/>
            <a:ext cx="2557373" cy="230832"/>
            <a:chOff x="5873395" y="6353374"/>
            <a:chExt cx="2557373" cy="23083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662FC66-2FA5-453C-8C45-061A7C00E1C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0E63222-8078-4B1C-8321-123F52C6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F69FB4F2-D1FC-4084-A466-3C7CE95E9872}"/>
              </a:ext>
            </a:extLst>
          </p:cNvPr>
          <p:cNvSpPr/>
          <p:nvPr/>
        </p:nvSpPr>
        <p:spPr>
          <a:xfrm>
            <a:off x="-1" y="6592808"/>
            <a:ext cx="12192001" cy="287690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ADD37A3-8384-477E-91D1-B5B739871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1426" y="6477442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02335"/>
            <a:ext cx="11420855" cy="91440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6EB4B0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1473612"/>
            <a:ext cx="11420855" cy="4846954"/>
          </a:xfrm>
          <a:prstGeom prst="rect">
            <a:avLst/>
          </a:prstGeom>
        </p:spPr>
        <p:txBody>
          <a:bodyPr/>
          <a:lstStyle>
            <a:lvl1pPr>
              <a:buClr>
                <a:srgbClr val="6EB4B0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B4B0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B4B0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B4B0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B4B0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672339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6344" y="3102644"/>
            <a:ext cx="11347703" cy="3473311"/>
          </a:xfrm>
          <a:prstGeom prst="rect">
            <a:avLst/>
          </a:prstGeom>
        </p:spPr>
        <p:txBody>
          <a:bodyPr/>
          <a:lstStyle>
            <a:lvl1pPr>
              <a:buClr>
                <a:srgbClr val="6EB4B0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B4B0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B4B0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B4B0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B4B0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-1" y="1"/>
            <a:ext cx="12192001" cy="2825862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2682017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282045"/>
            <a:ext cx="9006840" cy="7776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1301857"/>
            <a:ext cx="9079991" cy="1247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202AFDA-CA72-4465-9D0C-8AF230BCCB28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2ED837D5-1508-4BDA-82B7-CFDA47B2E7FB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D65B223-716C-4FF2-8545-9255DE53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34009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1480" y="3971813"/>
            <a:ext cx="11402567" cy="2511510"/>
          </a:xfrm>
          <a:prstGeom prst="rect">
            <a:avLst/>
          </a:prstGeom>
        </p:spPr>
        <p:txBody>
          <a:bodyPr/>
          <a:lstStyle>
            <a:lvl1pPr>
              <a:buClr>
                <a:srgbClr val="6EB4B0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B4B0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B4B0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B4B0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B4B0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6096000" y="855655"/>
            <a:ext cx="6096000" cy="2820599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3532409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215" y="1351893"/>
            <a:ext cx="5513831" cy="9931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216" y="2551176"/>
            <a:ext cx="5513831" cy="8295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091C510-7FA9-4A01-848C-A7C8C203FD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55663"/>
            <a:ext cx="6096000" cy="2801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8E49C73-47B3-44EF-9588-EA8D0AEFA656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C908E5F-8DD3-4FFA-83F2-FCB0A8D93210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3A66E2E8-EAEC-4B97-97FB-D8553548B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39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H_c4p_branc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83156-953D-40A0-8754-358D109F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90" y="513886"/>
            <a:ext cx="9556956" cy="68354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6D32F1-062F-4F39-975E-5070130F0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1567547"/>
            <a:ext cx="11140965" cy="47765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2000">
                <a:solidFill>
                  <a:schemeClr val="tx2"/>
                </a:solidFill>
              </a:defRPr>
            </a:lvl1pPr>
            <a:lvl2pPr marL="6858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1800">
                <a:solidFill>
                  <a:schemeClr val="tx2"/>
                </a:solidFill>
              </a:defRPr>
            </a:lvl2pPr>
            <a:lvl3pPr marL="11430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1600">
                <a:solidFill>
                  <a:schemeClr val="tx2"/>
                </a:solidFill>
              </a:defRPr>
            </a:lvl3pPr>
            <a:lvl4pPr marL="16002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1400">
                <a:solidFill>
                  <a:schemeClr val="tx2"/>
                </a:solidFill>
              </a:defRPr>
            </a:lvl4pPr>
            <a:lvl5pPr marL="20574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2827907-F2F8-48CF-851B-C89BA11F49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2" t="-25327" r="1363" b="-47346"/>
          <a:stretch/>
        </p:blipFill>
        <p:spPr>
          <a:xfrm>
            <a:off x="0" y="6570851"/>
            <a:ext cx="12192000" cy="400185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3800AA0-2D8E-458C-B4CF-71DE1C88619B}"/>
              </a:ext>
            </a:extLst>
          </p:cNvPr>
          <p:cNvCxnSpPr/>
          <p:nvPr/>
        </p:nvCxnSpPr>
        <p:spPr>
          <a:xfrm>
            <a:off x="994610" y="1197429"/>
            <a:ext cx="1020277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B4C8C74-6AE3-42E0-A6F8-9D5E09C06D3D}"/>
              </a:ext>
            </a:extLst>
          </p:cNvPr>
          <p:cNvGrpSpPr/>
          <p:nvPr userDrawn="1"/>
        </p:nvGrpSpPr>
        <p:grpSpPr>
          <a:xfrm>
            <a:off x="9732163" y="6400339"/>
            <a:ext cx="2557373" cy="230832"/>
            <a:chOff x="5873395" y="6353374"/>
            <a:chExt cx="2557373" cy="230832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73BEB62-C2BA-4821-9F22-D7B70133DE04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11626C0-D7B5-4DBF-8FA4-D97418C64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9114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EE8C7E55-8A57-49A0-A84D-9540034322A3}"/>
              </a:ext>
            </a:extLst>
          </p:cNvPr>
          <p:cNvSpPr/>
          <p:nvPr/>
        </p:nvSpPr>
        <p:spPr>
          <a:xfrm>
            <a:off x="0" y="0"/>
            <a:ext cx="3583497" cy="6858000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Imagem 7">
            <a:extLst>
              <a:ext uri="{FF2B5EF4-FFF2-40B4-BE49-F238E27FC236}">
                <a16:creationId xmlns:a16="http://schemas.microsoft.com/office/drawing/2014/main" id="{2727840A-C88F-4BCD-9F2D-9540F002FF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593" y="603250"/>
            <a:ext cx="10896310" cy="4149725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1A7E75E-32A1-457B-8031-E076851286AE}"/>
              </a:ext>
            </a:extLst>
          </p:cNvPr>
          <p:cNvGrpSpPr/>
          <p:nvPr/>
        </p:nvGrpSpPr>
        <p:grpSpPr>
          <a:xfrm rot="5400000">
            <a:off x="10169524" y="2212534"/>
            <a:ext cx="3020452" cy="287692"/>
            <a:chOff x="714879" y="2163806"/>
            <a:chExt cx="9797140" cy="342963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69D2565-0628-480C-9B1F-0B4CFD307B40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F95D681-BC48-4220-B285-855984BF33BE}"/>
                </a:ext>
              </a:extLst>
            </p:cNvPr>
            <p:cNvSpPr/>
            <p:nvPr/>
          </p:nvSpPr>
          <p:spPr>
            <a:xfrm>
              <a:off x="2674307" y="2163808"/>
              <a:ext cx="1959428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4C2513B-E687-4475-B9FA-C3645B116289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90A3E0C-9A58-4997-A7EE-5AC77B5EB4B8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57BE5B0-F530-450E-A88F-FEFF53AF2D29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Título 22">
            <a:extLst>
              <a:ext uri="{FF2B5EF4-FFF2-40B4-BE49-F238E27FC236}">
                <a16:creationId xmlns:a16="http://schemas.microsoft.com/office/drawing/2014/main" id="{516A30DE-E8DB-487D-91B4-109EDEFCD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368542" y="2578849"/>
            <a:ext cx="5376673" cy="63959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B71B3FA-5029-4872-A277-185ED6414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37757" r="5801" b="36642"/>
          <a:stretch/>
        </p:blipFill>
        <p:spPr>
          <a:xfrm>
            <a:off x="7876505" y="5531638"/>
            <a:ext cx="3947089" cy="8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27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verd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2147" y="411480"/>
            <a:ext cx="11347703" cy="4448720"/>
          </a:xfrm>
          <a:prstGeom prst="rect">
            <a:avLst/>
          </a:prstGeom>
        </p:spPr>
        <p:txBody>
          <a:bodyPr/>
          <a:lstStyle>
            <a:lvl1pPr>
              <a:buClr>
                <a:srgbClr val="6EB4B0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B4B0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B4B0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B4B0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B4B0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690A38-50EA-4B5E-8FB5-D6A48C23F667}"/>
              </a:ext>
            </a:extLst>
          </p:cNvPr>
          <p:cNvSpPr/>
          <p:nvPr/>
        </p:nvSpPr>
        <p:spPr>
          <a:xfrm>
            <a:off x="0" y="5138928"/>
            <a:ext cx="12192000" cy="1719072"/>
          </a:xfrm>
          <a:prstGeom prst="rect">
            <a:avLst/>
          </a:prstGeom>
          <a:solidFill>
            <a:srgbClr val="6EB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6BAC4FA-747F-48BE-A1DE-22A6C54B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972500" y="5030808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5620836"/>
            <a:ext cx="11347703" cy="10346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8683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393193" y="399307"/>
            <a:ext cx="11405616" cy="6065501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F6BE38E-6800-4B1E-825D-2700C65D6BE9}"/>
              </a:ext>
            </a:extLst>
          </p:cNvPr>
          <p:cNvGrpSpPr/>
          <p:nvPr/>
        </p:nvGrpSpPr>
        <p:grpSpPr>
          <a:xfrm rot="5400000">
            <a:off x="10312370" y="1963290"/>
            <a:ext cx="3020452" cy="287693"/>
            <a:chOff x="714879" y="2163805"/>
            <a:chExt cx="9797140" cy="34296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234E5BD-D26C-4329-9BFA-94A86FC19B3E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01478F3-F8CF-4E66-981D-A5D1BCD4BCB8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FE0098C-EF0A-4546-8BEE-346246C1B066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64DE7E-AEE0-49AA-A2F0-EFA0C7D5C581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1B0B484-3344-4A31-AD08-623E77F4B68E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8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777875"/>
            <a:ext cx="5870448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59DDAD3-0F8A-447A-BE4B-CF0F9781283D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BAF6FDC-121A-4B0B-B7C1-B3EA9C2FE8AF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06433DC6-4214-42B4-B108-380812DFC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30500CCB-E512-4DB3-A6DB-17E344BE3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7" y="4263284"/>
            <a:ext cx="4331207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4437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405384" y="399307"/>
            <a:ext cx="11381232" cy="6065501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F6BE38E-6800-4B1E-825D-2700C65D6BE9}"/>
              </a:ext>
            </a:extLst>
          </p:cNvPr>
          <p:cNvGrpSpPr/>
          <p:nvPr/>
        </p:nvGrpSpPr>
        <p:grpSpPr>
          <a:xfrm rot="5400000">
            <a:off x="-1110008" y="1963290"/>
            <a:ext cx="3020452" cy="287693"/>
            <a:chOff x="714879" y="2163805"/>
            <a:chExt cx="9797140" cy="34296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234E5BD-D26C-4329-9BFA-94A86FC19B3E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01478F3-F8CF-4E66-981D-A5D1BCD4BCB8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FE0098C-EF0A-4546-8BEE-346246C1B066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64DE7E-AEE0-49AA-A2F0-EFA0C7D5C581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1B0B484-3344-4A31-AD08-623E77F4B68E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4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777875"/>
            <a:ext cx="5690616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A4064ED-EF25-4AFB-8C3A-D9A60049B608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E3AFAAF-5EBF-4E63-AA0C-B05E72AA6FAC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9F4FB41-37EB-4BD0-9B68-A0F51A72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6CE235EA-FBF2-43A9-872C-F53F816A6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75" y="4263284"/>
            <a:ext cx="4331206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95049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391731" y="399307"/>
            <a:ext cx="6690202" cy="6047213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5571708" y="4482556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0706" y="400051"/>
            <a:ext cx="4119563" cy="604647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buClr>
                <a:srgbClr val="E9B531"/>
              </a:buClr>
              <a:defRPr sz="2000">
                <a:solidFill>
                  <a:schemeClr val="tx2"/>
                </a:solidFill>
              </a:defRPr>
            </a:lvl1pPr>
            <a:lvl2pPr algn="r">
              <a:buClr>
                <a:srgbClr val="E9B531"/>
              </a:buClr>
              <a:defRPr sz="1800">
                <a:solidFill>
                  <a:schemeClr val="tx2"/>
                </a:solidFill>
              </a:defRPr>
            </a:lvl2pPr>
            <a:lvl3pPr algn="r">
              <a:buClr>
                <a:srgbClr val="E9B531"/>
              </a:buClr>
              <a:defRPr sz="1600">
                <a:solidFill>
                  <a:schemeClr val="tx2"/>
                </a:solidFill>
              </a:defRPr>
            </a:lvl3pPr>
            <a:lvl4pPr algn="r">
              <a:buClr>
                <a:srgbClr val="E9B531"/>
              </a:buClr>
              <a:defRPr sz="1400">
                <a:solidFill>
                  <a:schemeClr val="tx2"/>
                </a:solidFill>
              </a:defRPr>
            </a:lvl4pPr>
            <a:lvl5pPr algn="r">
              <a:buClr>
                <a:srgbClr val="E9B53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0A01EC9-B365-445B-9076-91C3E96D01F9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EBCE178-67CC-489F-8F24-05EB8255E93A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F0B0604E-0B43-467B-A672-AB2A99491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219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5110033" y="399307"/>
            <a:ext cx="6699380" cy="6064758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3624607" y="448255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44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44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189" y="400051"/>
            <a:ext cx="4119563" cy="60640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E9B53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rgbClr val="E9B53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rgbClr val="E9B53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rgbClr val="E9B53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rgbClr val="E9B53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D3A7C2E-7C10-4139-B048-BABB10A49F02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3BC092E-980E-488D-B39B-6A5A06BE2E4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3D077DA7-F5F8-408C-98C2-5843A96D7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1807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0" y="0"/>
            <a:ext cx="4249783" cy="6858000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2718694" y="504142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27575" y="393192"/>
            <a:ext cx="7071233" cy="6080760"/>
          </a:xfrm>
          <a:prstGeom prst="rect">
            <a:avLst/>
          </a:prstGeom>
        </p:spPr>
        <p:txBody>
          <a:bodyPr/>
          <a:lstStyle>
            <a:lvl1pPr>
              <a:buClr>
                <a:srgbClr val="FFC000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FFC000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FFC000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7494238-748B-4B68-A888-DC5511E92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1227641"/>
            <a:ext cx="3209544" cy="23568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6DF776F1-BDA1-4254-96EA-36D6E3E47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3675046"/>
            <a:ext cx="3209544" cy="1634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75A35EE-40F7-4D1A-BB9C-112B67B0484A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29F7890A-99A4-4FE9-869A-DC65979D505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B5EB951-0803-4E0F-846A-4670F114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1605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0" y="0"/>
            <a:ext cx="1351405" cy="6858000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-158821" y="5041425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6504" y="1444752"/>
            <a:ext cx="10049256" cy="5011548"/>
          </a:xfrm>
          <a:prstGeom prst="rect">
            <a:avLst/>
          </a:prstGeom>
        </p:spPr>
        <p:txBody>
          <a:bodyPr/>
          <a:lstStyle>
            <a:lvl1pPr>
              <a:buClr>
                <a:srgbClr val="E9B531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E9B531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E9B531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E9B531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E9B53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A42F85F-0356-4529-A035-27862BCD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03" y="401701"/>
            <a:ext cx="10049257" cy="95161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9B53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C258FFE-FBCA-4887-AF7A-B1A787200CD5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DCB21F82-09F6-4377-ACA1-05155D780199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826ADAD-0AAD-4E45-9337-3E33CA563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0298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10889364" y="0"/>
            <a:ext cx="1302636" cy="6858000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9330370" y="5041426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551" y="1463039"/>
            <a:ext cx="9975597" cy="4992625"/>
          </a:xfrm>
          <a:prstGeom prst="rect">
            <a:avLst/>
          </a:prstGeom>
        </p:spPr>
        <p:txBody>
          <a:bodyPr/>
          <a:lstStyle>
            <a:lvl1pPr>
              <a:buClr>
                <a:srgbClr val="E9B531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E9B531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E9B531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E9B531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E9B53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5606B3A-72F0-41CB-850D-990C564D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51" y="402335"/>
            <a:ext cx="9975598" cy="9144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9B53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21C4721-5B77-4BBD-9355-D54B6988BBDF}"/>
              </a:ext>
            </a:extLst>
          </p:cNvPr>
          <p:cNvGrpSpPr/>
          <p:nvPr/>
        </p:nvGrpSpPr>
        <p:grpSpPr>
          <a:xfrm>
            <a:off x="0" y="6627168"/>
            <a:ext cx="2557373" cy="230832"/>
            <a:chOff x="5873395" y="6353374"/>
            <a:chExt cx="2557373" cy="230832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6188BD7E-992E-455D-8439-4A5A22AB703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77D8EA13-E4BA-4749-92A1-12E170306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151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2025" y="2628899"/>
            <a:ext cx="6997825" cy="3744469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126429-2CB3-47DF-A2BF-716B97FE894F}"/>
              </a:ext>
            </a:extLst>
          </p:cNvPr>
          <p:cNvSpPr/>
          <p:nvPr/>
        </p:nvSpPr>
        <p:spPr>
          <a:xfrm>
            <a:off x="754912" y="-1"/>
            <a:ext cx="3859620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24F612BB-9F61-49C2-986C-087F22D3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2738" y="2094309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81" y="699648"/>
            <a:ext cx="3010281" cy="10346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625D374-8B17-44FF-A546-BE64EF58FBAE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2AEFD5C-A767-4AFF-9E5D-73550AECA42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75E8DAF-7CD8-4F22-B6CC-52E7B5EE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0" name="Subtítulo 2">
            <a:extLst>
              <a:ext uri="{FF2B5EF4-FFF2-40B4-BE49-F238E27FC236}">
                <a16:creationId xmlns:a16="http://schemas.microsoft.com/office/drawing/2014/main" id="{74626EA0-4B22-459E-9444-5FDBBA0D8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2025" y="719736"/>
            <a:ext cx="6508619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907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260FB4A-3F86-4DF1-883A-3DE9E075B5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7013" y="1"/>
            <a:ext cx="4991100" cy="6857999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Calibri Light" panose="020F0302020204030204" pitchFamily="34" charset="0"/>
              <a:buChar char="#"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9118147-25EC-4319-9A25-29BD2FA20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" y="1682997"/>
            <a:ext cx="5172870" cy="47312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Clr>
                <a:schemeClr val="tx2"/>
              </a:buClr>
              <a:buFont typeface="Calibri Light" panose="020F0302020204030204" pitchFamily="34" charset="0"/>
              <a:buChar char="#"/>
              <a:defRPr sz="1800">
                <a:solidFill>
                  <a:schemeClr val="tx2"/>
                </a:solidFill>
              </a:defRPr>
            </a:lvl1pPr>
            <a:lvl2pPr marL="800100" indent="-342900" algn="l">
              <a:buClr>
                <a:schemeClr val="tx2"/>
              </a:buClr>
              <a:buFont typeface="Calibri Light" panose="020F0302020204030204" pitchFamily="34" charset="0"/>
              <a:buChar char="#"/>
              <a:defRPr sz="1600">
                <a:solidFill>
                  <a:schemeClr val="tx2"/>
                </a:solidFill>
              </a:defRPr>
            </a:lvl2pPr>
            <a:lvl3pPr marL="1257300" indent="-342900" algn="l">
              <a:buClr>
                <a:schemeClr val="tx2"/>
              </a:buClr>
              <a:buFont typeface="Calibri Light" panose="020F0302020204030204" pitchFamily="34" charset="0"/>
              <a:buChar char="#"/>
              <a:defRPr sz="1400">
                <a:solidFill>
                  <a:schemeClr val="tx2"/>
                </a:solidFill>
              </a:defRPr>
            </a:lvl3pPr>
            <a:lvl4pPr marL="1600200" indent="-228600" algn="l">
              <a:buClr>
                <a:schemeClr val="tx2"/>
              </a:buClr>
              <a:buFont typeface="Calibri Light" panose="020F0302020204030204" pitchFamily="34" charset="0"/>
              <a:buChar char="#"/>
              <a:defRPr sz="1200">
                <a:solidFill>
                  <a:schemeClr val="tx2"/>
                </a:solidFill>
              </a:defRPr>
            </a:lvl4pPr>
            <a:lvl5pPr marL="2057400" indent="-228600" algn="l">
              <a:buClr>
                <a:schemeClr val="tx2"/>
              </a:buClr>
              <a:buFont typeface="Calibri Light" panose="020F0302020204030204" pitchFamily="34" charset="0"/>
              <a:buChar char="#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Título 13">
            <a:extLst>
              <a:ext uri="{FF2B5EF4-FFF2-40B4-BE49-F238E27FC236}">
                <a16:creationId xmlns:a16="http://schemas.microsoft.com/office/drawing/2014/main" id="{21BF044B-7C30-405A-B818-015430E5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06" y="443783"/>
            <a:ext cx="5172870" cy="91198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Clr>
                <a:schemeClr val="tx2"/>
              </a:buClr>
              <a:buFont typeface="Calibri Light" panose="020F0302020204030204" pitchFamily="34" charset="0"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F9A8F7E-414D-4AEA-9653-5EE2C6496EE3}"/>
              </a:ext>
            </a:extLst>
          </p:cNvPr>
          <p:cNvGrpSpPr/>
          <p:nvPr/>
        </p:nvGrpSpPr>
        <p:grpSpPr>
          <a:xfrm>
            <a:off x="0" y="6627168"/>
            <a:ext cx="2557373" cy="230832"/>
            <a:chOff x="5873395" y="6353374"/>
            <a:chExt cx="2557373" cy="23083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230F972-5A30-46F4-922E-C5E42C05D1F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4A80EFAC-DF8C-4B83-9BFE-DEC2168E5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pic>
        <p:nvPicPr>
          <p:cNvPr id="14" name="Gráfico 13">
            <a:extLst>
              <a:ext uri="{FF2B5EF4-FFF2-40B4-BE49-F238E27FC236}">
                <a16:creationId xmlns:a16="http://schemas.microsoft.com/office/drawing/2014/main" id="{C546ED40-CA79-4116-A692-A4F2B3F288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32" t="-25327" r="1363" b="-47346"/>
          <a:stretch/>
        </p:blipFill>
        <p:spPr>
          <a:xfrm>
            <a:off x="4075" y="1355772"/>
            <a:ext cx="5787101" cy="2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88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07B531D-B019-42F8-B424-C99411900B3E}"/>
              </a:ext>
            </a:extLst>
          </p:cNvPr>
          <p:cNvGrpSpPr/>
          <p:nvPr/>
        </p:nvGrpSpPr>
        <p:grpSpPr>
          <a:xfrm>
            <a:off x="140107" y="6655528"/>
            <a:ext cx="2557373" cy="230832"/>
            <a:chOff x="5873395" y="6353374"/>
            <a:chExt cx="2557373" cy="23083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662FC66-2FA5-453C-8C45-061A7C00E1C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0E63222-8078-4B1C-8321-123F52C6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F69FB4F2-D1FC-4084-A466-3C7CE95E9872}"/>
              </a:ext>
            </a:extLst>
          </p:cNvPr>
          <p:cNvSpPr/>
          <p:nvPr/>
        </p:nvSpPr>
        <p:spPr>
          <a:xfrm>
            <a:off x="-1" y="6570310"/>
            <a:ext cx="12192001" cy="287690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ADD37A3-8384-477E-91D1-B5B739871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1426" y="6417321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93191"/>
            <a:ext cx="11420855" cy="92354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9B53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1598782"/>
            <a:ext cx="11420855" cy="4721784"/>
          </a:xfrm>
          <a:prstGeom prst="rect">
            <a:avLst/>
          </a:prstGeom>
        </p:spPr>
        <p:txBody>
          <a:bodyPr/>
          <a:lstStyle>
            <a:lvl1pPr>
              <a:buClr>
                <a:srgbClr val="E9B531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E9B531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E9B531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E9B531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E9B53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86490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3102644"/>
            <a:ext cx="11420855" cy="3380679"/>
          </a:xfrm>
          <a:prstGeom prst="rect">
            <a:avLst/>
          </a:prstGeom>
        </p:spPr>
        <p:txBody>
          <a:bodyPr/>
          <a:lstStyle>
            <a:lvl1pPr>
              <a:buClr>
                <a:srgbClr val="E9B531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E9B531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E9B531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E9B531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E9B53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-1" y="5263"/>
            <a:ext cx="12192001" cy="2820599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2682017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282045"/>
            <a:ext cx="9006840" cy="7776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1301857"/>
            <a:ext cx="9079991" cy="1247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038CE5-7498-432D-ACE0-06D8D75DDF10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B0D2E2E-C1D1-4BD6-A060-4436DB84F68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F650E127-C3B1-4795-A548-9188ABAA2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43755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3971813"/>
            <a:ext cx="11420855" cy="2492856"/>
          </a:xfrm>
          <a:prstGeom prst="rect">
            <a:avLst/>
          </a:prstGeom>
        </p:spPr>
        <p:txBody>
          <a:bodyPr/>
          <a:lstStyle>
            <a:lvl1pPr>
              <a:buClr>
                <a:srgbClr val="E9B531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E9B531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E9B531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E9B531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E9B53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6096000" y="855655"/>
            <a:ext cx="6096000" cy="2820599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3532409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215" y="1351893"/>
            <a:ext cx="5513831" cy="9931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216" y="2551176"/>
            <a:ext cx="5513831" cy="8295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091C510-7FA9-4A01-848C-A7C8C203FD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55663"/>
            <a:ext cx="6096000" cy="2801937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A4655A8-A444-49C6-B5D2-3781AF5D4338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6916907-5B20-4082-ABCD-B61649777649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5CA4DC3-86BC-43E2-99A3-8507C47C7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1929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EE8C7E55-8A57-49A0-A84D-9540034322A3}"/>
              </a:ext>
            </a:extLst>
          </p:cNvPr>
          <p:cNvSpPr/>
          <p:nvPr/>
        </p:nvSpPr>
        <p:spPr>
          <a:xfrm>
            <a:off x="0" y="0"/>
            <a:ext cx="3583497" cy="6858000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Imagem 7">
            <a:extLst>
              <a:ext uri="{FF2B5EF4-FFF2-40B4-BE49-F238E27FC236}">
                <a16:creationId xmlns:a16="http://schemas.microsoft.com/office/drawing/2014/main" id="{2727840A-C88F-4BCD-9F2D-9540F002FF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593" y="603250"/>
            <a:ext cx="10896310" cy="41497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1A7E75E-32A1-457B-8031-E076851286AE}"/>
              </a:ext>
            </a:extLst>
          </p:cNvPr>
          <p:cNvGrpSpPr/>
          <p:nvPr/>
        </p:nvGrpSpPr>
        <p:grpSpPr>
          <a:xfrm rot="5400000">
            <a:off x="10169524" y="2212534"/>
            <a:ext cx="3020452" cy="287692"/>
            <a:chOff x="714879" y="2163806"/>
            <a:chExt cx="9797140" cy="342963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69D2565-0628-480C-9B1F-0B4CFD307B40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F95D681-BC48-4220-B285-855984BF33BE}"/>
                </a:ext>
              </a:extLst>
            </p:cNvPr>
            <p:cNvSpPr/>
            <p:nvPr/>
          </p:nvSpPr>
          <p:spPr>
            <a:xfrm>
              <a:off x="2674307" y="2163808"/>
              <a:ext cx="1959428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4C2513B-E687-4475-B9FA-C3645B116289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90A3E0C-9A58-4997-A7EE-5AC77B5EB4B8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57BE5B0-F530-450E-A88F-FEFF53AF2D29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Título 22">
            <a:extLst>
              <a:ext uri="{FF2B5EF4-FFF2-40B4-BE49-F238E27FC236}">
                <a16:creationId xmlns:a16="http://schemas.microsoft.com/office/drawing/2014/main" id="{516A30DE-E8DB-487D-91B4-109EDEFCD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368542" y="2578849"/>
            <a:ext cx="5376673" cy="63959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24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DB835AA-34D7-4068-BAF7-0A0CDB7B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37757" r="5801" b="36642"/>
          <a:stretch/>
        </p:blipFill>
        <p:spPr>
          <a:xfrm>
            <a:off x="7876505" y="5531638"/>
            <a:ext cx="3947089" cy="8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592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marelo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4048" y="393192"/>
            <a:ext cx="11429999" cy="4457306"/>
          </a:xfrm>
          <a:prstGeom prst="rect">
            <a:avLst/>
          </a:prstGeom>
        </p:spPr>
        <p:txBody>
          <a:bodyPr/>
          <a:lstStyle>
            <a:lvl1pPr>
              <a:buClr>
                <a:srgbClr val="E9B531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E9B531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E9B531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E9B531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E9B53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690A38-50EA-4B5E-8FB5-D6A48C23F667}"/>
              </a:ext>
            </a:extLst>
          </p:cNvPr>
          <p:cNvSpPr/>
          <p:nvPr/>
        </p:nvSpPr>
        <p:spPr>
          <a:xfrm>
            <a:off x="0" y="5138928"/>
            <a:ext cx="12192000" cy="1719072"/>
          </a:xfrm>
          <a:prstGeom prst="rect">
            <a:avLst/>
          </a:prstGeom>
          <a:solidFill>
            <a:srgbClr val="E9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6BAC4FA-747F-48BE-A1DE-22A6C54B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972500" y="5030808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5620836"/>
            <a:ext cx="11347703" cy="10346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37371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0" y="399307"/>
            <a:ext cx="11823191" cy="6065501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F6BE38E-6800-4B1E-825D-2700C65D6BE9}"/>
              </a:ext>
            </a:extLst>
          </p:cNvPr>
          <p:cNvGrpSpPr/>
          <p:nvPr/>
        </p:nvGrpSpPr>
        <p:grpSpPr>
          <a:xfrm rot="5400000">
            <a:off x="10296544" y="1963290"/>
            <a:ext cx="3020452" cy="287693"/>
            <a:chOff x="714879" y="2163805"/>
            <a:chExt cx="9797140" cy="34296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234E5BD-D26C-4329-9BFA-94A86FC19B3E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01478F3-F8CF-4E66-981D-A5D1BCD4BCB8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FE0098C-EF0A-4546-8BEE-346246C1B066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64DE7E-AEE0-49AA-A2F0-EFA0C7D5C581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1B0B484-3344-4A31-AD08-623E77F4B68E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8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777875"/>
            <a:ext cx="5815584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13DD86E-021A-4D36-AEEE-21453E12A78A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02A7393-608F-4A36-83A5-D854C339CDC9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5A9D912-BBC5-4CC0-884C-91D955405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21" name="Subtítulo 2">
            <a:extLst>
              <a:ext uri="{FF2B5EF4-FFF2-40B4-BE49-F238E27FC236}">
                <a16:creationId xmlns:a16="http://schemas.microsoft.com/office/drawing/2014/main" id="{2818E66F-955B-44D6-9016-5BB41C258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7" y="4263284"/>
            <a:ext cx="4331207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54430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393107" y="399307"/>
            <a:ext cx="11798893" cy="6061314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F6BE38E-6800-4B1E-825D-2700C65D6BE9}"/>
              </a:ext>
            </a:extLst>
          </p:cNvPr>
          <p:cNvGrpSpPr/>
          <p:nvPr/>
        </p:nvGrpSpPr>
        <p:grpSpPr>
          <a:xfrm rot="5400000">
            <a:off x="-1117119" y="1963290"/>
            <a:ext cx="3020452" cy="287693"/>
            <a:chOff x="714879" y="2163805"/>
            <a:chExt cx="9797140" cy="34296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234E5BD-D26C-4329-9BFA-94A86FC19B3E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01478F3-F8CF-4E66-981D-A5D1BCD4BCB8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FE0098C-EF0A-4546-8BEE-346246C1B066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64DE7E-AEE0-49AA-A2F0-EFA0C7D5C581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1B0B484-3344-4A31-AD08-623E77F4B68E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4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999" y="777875"/>
            <a:ext cx="5702893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B70CF55-8FF1-441B-955C-910BB55A668C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38CE8FF-1474-4379-BACD-73ACF6CC0E93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FADF0C64-320C-48F6-A444-2AE81F76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22" name="Subtítulo 2">
            <a:extLst>
              <a:ext uri="{FF2B5EF4-FFF2-40B4-BE49-F238E27FC236}">
                <a16:creationId xmlns:a16="http://schemas.microsoft.com/office/drawing/2014/main" id="{991D42FC-391D-4D7E-B02C-9977A3EA4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75" y="4263284"/>
            <a:ext cx="4331206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07766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382587" y="399307"/>
            <a:ext cx="6699346" cy="6052025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5571708" y="4482556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9850" y="400050"/>
            <a:ext cx="4119563" cy="6052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buClr>
                <a:srgbClr val="2C5173"/>
              </a:buClr>
              <a:defRPr sz="2000">
                <a:solidFill>
                  <a:schemeClr val="tx2"/>
                </a:solidFill>
              </a:defRPr>
            </a:lvl1pPr>
            <a:lvl2pPr algn="r">
              <a:buClr>
                <a:srgbClr val="2C5173"/>
              </a:buClr>
              <a:defRPr sz="1800">
                <a:solidFill>
                  <a:schemeClr val="tx2"/>
                </a:solidFill>
              </a:defRPr>
            </a:lvl2pPr>
            <a:lvl3pPr algn="r">
              <a:buClr>
                <a:srgbClr val="2C5173"/>
              </a:buClr>
              <a:defRPr sz="1600">
                <a:solidFill>
                  <a:schemeClr val="tx2"/>
                </a:solidFill>
              </a:defRPr>
            </a:lvl3pPr>
            <a:lvl4pPr algn="r">
              <a:buClr>
                <a:srgbClr val="2C5173"/>
              </a:buClr>
              <a:defRPr sz="1400">
                <a:solidFill>
                  <a:schemeClr val="tx2"/>
                </a:solidFill>
              </a:defRPr>
            </a:lvl4pPr>
            <a:lvl5pPr algn="r">
              <a:buClr>
                <a:srgbClr val="2C5173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C753291-3FA6-4E7E-AFEC-9B493E949EA5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CE304EA-C1F5-4BD3-9FE8-92BAC787CE3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73BDB26A-6680-48CD-A2F7-7DF9CCB97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75628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5110033" y="399307"/>
            <a:ext cx="6699380" cy="6052025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3624607" y="448255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44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44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189" y="400050"/>
            <a:ext cx="4119563" cy="6052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2C5173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rgbClr val="2C5173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rgbClr val="2C5173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rgbClr val="2C5173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rgbClr val="2C5173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461F85-82B0-41FD-858B-AD07B0162CA4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29792E9-861F-4DF4-ADE4-7AEF0FADB5D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4BFDFFCE-E307-4B2D-9DA1-BC4ACAB4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2337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0" y="0"/>
            <a:ext cx="4249783" cy="6858000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2718694" y="504142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27575" y="393107"/>
            <a:ext cx="7071233" cy="6058968"/>
          </a:xfrm>
          <a:prstGeom prst="rect">
            <a:avLst/>
          </a:prstGeom>
        </p:spPr>
        <p:txBody>
          <a:bodyPr/>
          <a:lstStyle>
            <a:lvl1pPr>
              <a:buClr>
                <a:srgbClr val="2C5173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2C5173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2C5173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2C5173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2C5173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7494238-748B-4B68-A888-DC5511E92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1227641"/>
            <a:ext cx="3209544" cy="23568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6DF776F1-BDA1-4254-96EA-36D6E3E47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3675046"/>
            <a:ext cx="3209544" cy="1634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971CBEE-3AAC-4749-9CFB-6013A3990FE1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47E2A09-1C97-45B5-8202-C81EDB281611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4DD194BE-3AB5-46ED-A369-A5540F722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6459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260FB4A-3F86-4DF1-883A-3DE9E075B5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88" y="0"/>
            <a:ext cx="4991100" cy="684638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 Light" panose="020F0302020204030204" pitchFamily="34" charset="0"/>
              <a:buChar char="#"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9118147-25EC-4319-9A25-29BD2FA20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4899" y="1643026"/>
            <a:ext cx="5163212" cy="47711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>
              <a:buClr>
                <a:schemeClr val="tx2"/>
              </a:buClr>
              <a:buFont typeface="Calibri Light" panose="020F0302020204030204" pitchFamily="34" charset="0"/>
              <a:buChar char="#"/>
              <a:defRPr sz="1800">
                <a:solidFill>
                  <a:schemeClr val="tx2"/>
                </a:solidFill>
              </a:defRPr>
            </a:lvl1pPr>
            <a:lvl2pPr marL="685800" indent="-228600" algn="r">
              <a:buClr>
                <a:schemeClr val="tx2"/>
              </a:buClr>
              <a:buFont typeface="Calibri Light" panose="020F0302020204030204" pitchFamily="34" charset="0"/>
              <a:buChar char="#"/>
              <a:defRPr sz="1600">
                <a:solidFill>
                  <a:schemeClr val="tx2"/>
                </a:solidFill>
              </a:defRPr>
            </a:lvl2pPr>
            <a:lvl3pPr marL="1143000" indent="-228600" algn="r">
              <a:buClr>
                <a:schemeClr val="tx2"/>
              </a:buClr>
              <a:buFont typeface="Calibri Light" panose="020F0302020204030204" pitchFamily="34" charset="0"/>
              <a:buChar char="#"/>
              <a:defRPr sz="1400">
                <a:solidFill>
                  <a:schemeClr val="tx2"/>
                </a:solidFill>
              </a:defRPr>
            </a:lvl3pPr>
            <a:lvl4pPr marL="1600200" indent="-228600" algn="r">
              <a:buClr>
                <a:schemeClr val="tx2"/>
              </a:buClr>
              <a:buFont typeface="Calibri Light" panose="020F0302020204030204" pitchFamily="34" charset="0"/>
              <a:buChar char="#"/>
              <a:defRPr sz="1200">
                <a:solidFill>
                  <a:schemeClr val="tx2"/>
                </a:solidFill>
              </a:defRPr>
            </a:lvl4pPr>
            <a:lvl5pPr marL="2057400" indent="-228600" algn="r">
              <a:buClr>
                <a:schemeClr val="tx2"/>
              </a:buClr>
              <a:buFont typeface="Calibri Light" panose="020F0302020204030204" pitchFamily="34" charset="0"/>
              <a:buChar char="#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6C2293D5-6F9F-45CC-ACAA-DC9D503D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899" y="443783"/>
            <a:ext cx="5163212" cy="9119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C758A06E-6C4F-475F-8F2D-525DA993C7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2" t="-25327" r="1363" b="-47346"/>
          <a:stretch/>
        </p:blipFill>
        <p:spPr>
          <a:xfrm>
            <a:off x="6391196" y="1355772"/>
            <a:ext cx="5787101" cy="287254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357AA8CD-C80C-465A-A1BC-3CB8E0560E05}"/>
              </a:ext>
            </a:extLst>
          </p:cNvPr>
          <p:cNvGrpSpPr/>
          <p:nvPr userDrawn="1"/>
        </p:nvGrpSpPr>
        <p:grpSpPr>
          <a:xfrm>
            <a:off x="9732163" y="6612767"/>
            <a:ext cx="2557373" cy="230832"/>
            <a:chOff x="5873395" y="6353374"/>
            <a:chExt cx="2557373" cy="23083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22267A0-ED1C-46F3-847C-5C64A6C6F3F4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B9A9796-5060-4C75-B1DC-66532EC10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0399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1" y="0"/>
            <a:ext cx="1351404" cy="6858000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-158821" y="5041425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6504" y="1444752"/>
            <a:ext cx="10021055" cy="5022486"/>
          </a:xfrm>
          <a:prstGeom prst="rect">
            <a:avLst/>
          </a:prstGeom>
        </p:spPr>
        <p:txBody>
          <a:bodyPr/>
          <a:lstStyle>
            <a:lvl1pPr>
              <a:buClr>
                <a:srgbClr val="2C5173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2C5173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2C5173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2C5173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2C5173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6ED5213-098B-46E1-BEE1-7834A98BC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03" y="390763"/>
            <a:ext cx="10021055" cy="95161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2C5173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4194B60-53F6-4A2D-A7FD-ABB8EE5A6E9A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5D73FC6E-116F-44E6-8FF6-75E6B4F327DC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818F7A3C-9322-489F-AD8B-9D14571DC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19714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10889364" y="0"/>
            <a:ext cx="1351404" cy="6858000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9373100" y="5041426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552" y="1446546"/>
            <a:ext cx="9975597" cy="5020691"/>
          </a:xfrm>
          <a:prstGeom prst="rect">
            <a:avLst/>
          </a:prstGeom>
        </p:spPr>
        <p:txBody>
          <a:bodyPr/>
          <a:lstStyle>
            <a:lvl1pPr>
              <a:buClr>
                <a:srgbClr val="2C5173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2C5173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2C5173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2C5173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2C5173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89FAE57-96A9-47E2-AD37-FEB97FF9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51" y="390763"/>
            <a:ext cx="9975598" cy="95161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2C5173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C569298-0774-4866-9B21-10194B84E7D3}"/>
              </a:ext>
            </a:extLst>
          </p:cNvPr>
          <p:cNvGrpSpPr/>
          <p:nvPr/>
        </p:nvGrpSpPr>
        <p:grpSpPr>
          <a:xfrm>
            <a:off x="0" y="6627168"/>
            <a:ext cx="2557373" cy="230832"/>
            <a:chOff x="5873395" y="6353374"/>
            <a:chExt cx="2557373" cy="2308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1A71C5F-5CC3-4BDE-B07C-2636F6EF81C4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BA4E8A93-3A1C-4092-B6BF-A4CA51E5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27093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2025" y="2628899"/>
            <a:ext cx="6997825" cy="374446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126429-2CB3-47DF-A2BF-716B97FE894F}"/>
              </a:ext>
            </a:extLst>
          </p:cNvPr>
          <p:cNvSpPr/>
          <p:nvPr/>
        </p:nvSpPr>
        <p:spPr>
          <a:xfrm>
            <a:off x="754912" y="-1"/>
            <a:ext cx="385962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24F612BB-9F61-49C2-986C-087F22D3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2738" y="2094309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81" y="699648"/>
            <a:ext cx="3010281" cy="10346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625D374-8B17-44FF-A546-BE64EF58FBAE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2AEFD5C-A767-4AFF-9E5D-73550AECA42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75E8DAF-7CD8-4F22-B6CC-52E7B5EE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0" name="Subtítulo 2">
            <a:extLst>
              <a:ext uri="{FF2B5EF4-FFF2-40B4-BE49-F238E27FC236}">
                <a16:creationId xmlns:a16="http://schemas.microsoft.com/office/drawing/2014/main" id="{DC0CA30E-E052-44D4-99AF-21704249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2025" y="719736"/>
            <a:ext cx="6508619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54839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07B531D-B019-42F8-B424-C99411900B3E}"/>
              </a:ext>
            </a:extLst>
          </p:cNvPr>
          <p:cNvGrpSpPr/>
          <p:nvPr/>
        </p:nvGrpSpPr>
        <p:grpSpPr>
          <a:xfrm>
            <a:off x="140107" y="6655528"/>
            <a:ext cx="2557373" cy="230832"/>
            <a:chOff x="5873395" y="6353374"/>
            <a:chExt cx="2557373" cy="23083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662FC66-2FA5-453C-8C45-061A7C00E1C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0E63222-8078-4B1C-8321-123F52C6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F69FB4F2-D1FC-4084-A466-3C7CE95E9872}"/>
              </a:ext>
            </a:extLst>
          </p:cNvPr>
          <p:cNvSpPr/>
          <p:nvPr/>
        </p:nvSpPr>
        <p:spPr>
          <a:xfrm>
            <a:off x="-1" y="6574496"/>
            <a:ext cx="12192001" cy="287690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ADD37A3-8384-477E-91D1-B5B739871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1426" y="6434712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393107"/>
            <a:ext cx="11403849" cy="92363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2C5173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198" y="1598782"/>
            <a:ext cx="11403849" cy="4721784"/>
          </a:xfrm>
          <a:prstGeom prst="rect">
            <a:avLst/>
          </a:prstGeom>
        </p:spPr>
        <p:txBody>
          <a:bodyPr/>
          <a:lstStyle>
            <a:lvl1pPr>
              <a:buClr>
                <a:srgbClr val="2C5173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2C5173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2C5173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2C5173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2C5173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95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3102644"/>
            <a:ext cx="11420855" cy="3380679"/>
          </a:xfrm>
          <a:prstGeom prst="rect">
            <a:avLst/>
          </a:prstGeom>
        </p:spPr>
        <p:txBody>
          <a:bodyPr/>
          <a:lstStyle>
            <a:lvl1pPr>
              <a:buClr>
                <a:srgbClr val="2C5173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2C5173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2C5173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2C5173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2C5173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-1" y="5263"/>
            <a:ext cx="12192001" cy="2820599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2682017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282045"/>
            <a:ext cx="9006840" cy="7776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1301857"/>
            <a:ext cx="9079991" cy="1247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6382391-B313-4C12-B6A8-71A5483C7672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CBD70580-03E0-4F33-9B2D-03A76C67D104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B82809AD-4F22-4D56-9BE3-51CF42573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2303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016" y="3971813"/>
            <a:ext cx="11438032" cy="2492856"/>
          </a:xfrm>
          <a:prstGeom prst="rect">
            <a:avLst/>
          </a:prstGeom>
        </p:spPr>
        <p:txBody>
          <a:bodyPr/>
          <a:lstStyle>
            <a:lvl1pPr>
              <a:buClr>
                <a:srgbClr val="2C5173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2C5173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2C5173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2C5173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2C5173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6096000" y="855655"/>
            <a:ext cx="6096000" cy="2820599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3532409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216" y="1351893"/>
            <a:ext cx="5513832" cy="9931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217" y="2551176"/>
            <a:ext cx="5513832" cy="8295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091C510-7FA9-4A01-848C-A7C8C203FD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55663"/>
            <a:ext cx="6096000" cy="28019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FF61336-7C97-4976-80C5-82D103420B95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296BECAF-3AA0-4BE9-9F4C-C19EDC1216B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DEAA9F68-10EA-409A-A5A0-DC5946634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3582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EE8C7E55-8A57-49A0-A84D-9540034322A3}"/>
              </a:ext>
            </a:extLst>
          </p:cNvPr>
          <p:cNvSpPr/>
          <p:nvPr/>
        </p:nvSpPr>
        <p:spPr>
          <a:xfrm>
            <a:off x="0" y="0"/>
            <a:ext cx="3583497" cy="6858000"/>
          </a:xfrm>
          <a:prstGeom prst="rect">
            <a:avLst/>
          </a:prstGeom>
          <a:solidFill>
            <a:srgbClr val="2C5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Imagem 7">
            <a:extLst>
              <a:ext uri="{FF2B5EF4-FFF2-40B4-BE49-F238E27FC236}">
                <a16:creationId xmlns:a16="http://schemas.microsoft.com/office/drawing/2014/main" id="{2727840A-C88F-4BCD-9F2D-9540F002FF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593" y="603250"/>
            <a:ext cx="10896310" cy="414972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1A7E75E-32A1-457B-8031-E076851286AE}"/>
              </a:ext>
            </a:extLst>
          </p:cNvPr>
          <p:cNvGrpSpPr/>
          <p:nvPr/>
        </p:nvGrpSpPr>
        <p:grpSpPr>
          <a:xfrm rot="5400000">
            <a:off x="10169524" y="2212534"/>
            <a:ext cx="3020452" cy="287692"/>
            <a:chOff x="714879" y="2163806"/>
            <a:chExt cx="9797140" cy="342963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69D2565-0628-480C-9B1F-0B4CFD307B40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F95D681-BC48-4220-B285-855984BF33BE}"/>
                </a:ext>
              </a:extLst>
            </p:cNvPr>
            <p:cNvSpPr/>
            <p:nvPr/>
          </p:nvSpPr>
          <p:spPr>
            <a:xfrm>
              <a:off x="2674307" y="2163808"/>
              <a:ext cx="1959428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4C2513B-E687-4475-B9FA-C3645B116289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90A3E0C-9A58-4997-A7EE-5AC77B5EB4B8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57BE5B0-F530-450E-A88F-FEFF53AF2D29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Título 22">
            <a:extLst>
              <a:ext uri="{FF2B5EF4-FFF2-40B4-BE49-F238E27FC236}">
                <a16:creationId xmlns:a16="http://schemas.microsoft.com/office/drawing/2014/main" id="{516A30DE-E8DB-487D-91B4-109EDEFCD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368542" y="2578849"/>
            <a:ext cx="5376673" cy="63959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A95FF88-0D77-4DAB-B092-B90333197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37757" r="5801" b="36642"/>
          <a:stretch/>
        </p:blipFill>
        <p:spPr>
          <a:xfrm>
            <a:off x="7876505" y="5531638"/>
            <a:ext cx="3947089" cy="8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63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azul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2148" y="393107"/>
            <a:ext cx="11347703" cy="449685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690A38-50EA-4B5E-8FB5-D6A48C23F667}"/>
              </a:ext>
            </a:extLst>
          </p:cNvPr>
          <p:cNvSpPr/>
          <p:nvPr/>
        </p:nvSpPr>
        <p:spPr>
          <a:xfrm>
            <a:off x="0" y="5138928"/>
            <a:ext cx="121920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6BAC4FA-747F-48BE-A1DE-22A6C54B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972500" y="5030808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5620836"/>
            <a:ext cx="11347703" cy="10346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34932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0" y="399308"/>
            <a:ext cx="11798893" cy="6061314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F6BE38E-6800-4B1E-825D-2700C65D6BE9}"/>
              </a:ext>
            </a:extLst>
          </p:cNvPr>
          <p:cNvGrpSpPr/>
          <p:nvPr/>
        </p:nvGrpSpPr>
        <p:grpSpPr>
          <a:xfrm rot="5400000">
            <a:off x="10260097" y="1963290"/>
            <a:ext cx="3020452" cy="287693"/>
            <a:chOff x="714879" y="2163805"/>
            <a:chExt cx="9797140" cy="34296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234E5BD-D26C-4329-9BFA-94A86FC19B3E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01478F3-F8CF-4E66-981D-A5D1BCD4BCB8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FE0098C-EF0A-4546-8BEE-346246C1B066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64DE7E-AEE0-49AA-A2F0-EFA0C7D5C581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1B0B484-3344-4A31-AD08-623E77F4B68E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38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07" y="777875"/>
            <a:ext cx="5870533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3EEB3EE-5CDF-4121-B427-8EB1027AD5BB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B4FAD5C-B3EB-4D6B-A64B-6F78A38E57AF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AD056C5-F290-43BE-8C6A-88962C5E8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8" name="Subtítulo 2">
            <a:extLst>
              <a:ext uri="{FF2B5EF4-FFF2-40B4-BE49-F238E27FC236}">
                <a16:creationId xmlns:a16="http://schemas.microsoft.com/office/drawing/2014/main" id="{991AC54F-8155-4EF7-BFD4-E6952C834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7" y="4263284"/>
            <a:ext cx="4331207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24838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E6F6A5D-E7F2-4778-B07E-D81E919425A9}"/>
              </a:ext>
            </a:extLst>
          </p:cNvPr>
          <p:cNvSpPr/>
          <p:nvPr/>
        </p:nvSpPr>
        <p:spPr>
          <a:xfrm>
            <a:off x="401652" y="393107"/>
            <a:ext cx="11790348" cy="6067514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F6BE38E-6800-4B1E-825D-2700C65D6BE9}"/>
              </a:ext>
            </a:extLst>
          </p:cNvPr>
          <p:cNvGrpSpPr/>
          <p:nvPr/>
        </p:nvGrpSpPr>
        <p:grpSpPr>
          <a:xfrm rot="5400000">
            <a:off x="-1110008" y="1963290"/>
            <a:ext cx="3020452" cy="287693"/>
            <a:chOff x="714879" y="2163805"/>
            <a:chExt cx="9797140" cy="34296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234E5BD-D26C-4329-9BFA-94A86FC19B3E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01478F3-F8CF-4E66-981D-A5D1BCD4BCB8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FE0098C-EF0A-4546-8BEE-346246C1B066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64DE7E-AEE0-49AA-A2F0-EFA0C7D5C581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1B0B484-3344-4A31-AD08-623E77F4B68E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22911D58-85EC-4C43-82C2-543F395C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4" y="2766218"/>
            <a:ext cx="433120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BB3AD2BC-4CA0-4EC6-85DD-CAE43CDFBD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777875"/>
            <a:ext cx="5694348" cy="5302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AC25E88-223F-420E-8D2F-09CBEC819DB6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A91133C0-A0F8-4599-BD2F-F636366680E0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ECEE9E28-FDE5-4291-9F67-B29EDD15A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21" name="Subtítulo 2">
            <a:extLst>
              <a:ext uri="{FF2B5EF4-FFF2-40B4-BE49-F238E27FC236}">
                <a16:creationId xmlns:a16="http://schemas.microsoft.com/office/drawing/2014/main" id="{3AF2EDDD-0113-4438-BFC2-1C478F996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75" y="4263284"/>
            <a:ext cx="4331206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31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218DA92B-8E3D-4369-9FDD-4CE8A9A3C4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2" t="-25327" r="1363" b="-47346"/>
          <a:stretch/>
        </p:blipFill>
        <p:spPr>
          <a:xfrm>
            <a:off x="0" y="6570851"/>
            <a:ext cx="12192000" cy="400185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6A706ED-7C9E-4C50-A6A9-E6BACC1EBB2D}"/>
              </a:ext>
            </a:extLst>
          </p:cNvPr>
          <p:cNvGrpSpPr/>
          <p:nvPr userDrawn="1"/>
        </p:nvGrpSpPr>
        <p:grpSpPr>
          <a:xfrm>
            <a:off x="9732163" y="6400339"/>
            <a:ext cx="2557373" cy="230832"/>
            <a:chOff x="5873395" y="6353374"/>
            <a:chExt cx="2557373" cy="23083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AB9B9E1-59F0-450E-B8B9-3E4225A964EC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3601FC7-5ACE-405B-9DBE-1A909269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8079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382553" y="399307"/>
            <a:ext cx="6699380" cy="6069116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5571708" y="4482556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9850" y="400051"/>
            <a:ext cx="4119597" cy="6069116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buClr>
                <a:srgbClr val="6E4D96"/>
              </a:buClr>
              <a:defRPr sz="2000">
                <a:solidFill>
                  <a:schemeClr val="tx2"/>
                </a:solidFill>
              </a:defRPr>
            </a:lvl1pPr>
            <a:lvl2pPr algn="r">
              <a:buClr>
                <a:srgbClr val="6E4D96"/>
              </a:buClr>
              <a:defRPr sz="1800">
                <a:solidFill>
                  <a:schemeClr val="tx2"/>
                </a:solidFill>
              </a:defRPr>
            </a:lvl2pPr>
            <a:lvl3pPr algn="r">
              <a:buClr>
                <a:srgbClr val="6E4D96"/>
              </a:buClr>
              <a:defRPr sz="1600">
                <a:solidFill>
                  <a:schemeClr val="tx2"/>
                </a:solidFill>
              </a:defRPr>
            </a:lvl3pPr>
            <a:lvl4pPr algn="r">
              <a:buClr>
                <a:srgbClr val="6E4D96"/>
              </a:buClr>
              <a:defRPr sz="1400">
                <a:solidFill>
                  <a:schemeClr val="tx2"/>
                </a:solidFill>
              </a:defRPr>
            </a:lvl4pPr>
            <a:lvl5pPr algn="r">
              <a:buClr>
                <a:srgbClr val="6E4D96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5F9DC3C-2201-4D63-937F-FBCFA4E5E3D2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46FED4A-C72A-49E2-954E-9AA42449AC9C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648C8E4B-D447-4837-A067-F27BB88B2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6172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D55DD9A-01B0-4B55-BDD8-C9AFE0B05F8F}"/>
              </a:ext>
            </a:extLst>
          </p:cNvPr>
          <p:cNvSpPr/>
          <p:nvPr/>
        </p:nvSpPr>
        <p:spPr>
          <a:xfrm>
            <a:off x="5110033" y="399307"/>
            <a:ext cx="6699380" cy="6052025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3624607" y="448255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71CCA12F-2D50-43A0-8991-9C4061A8C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4448" y="1122362"/>
            <a:ext cx="5504688" cy="2462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91A3E34-C0DD-47C5-8C75-CAB6DD5A4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448" y="3602038"/>
            <a:ext cx="5504688" cy="1707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556CFBB2-D72C-4D15-A8B1-2C6032E041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189" y="400050"/>
            <a:ext cx="4119563" cy="6052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6E4D96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rgbClr val="6E4D96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rgbClr val="6E4D96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rgbClr val="6E4D96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rgbClr val="6E4D96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718E11E-4BF9-4160-BB89-ED528F0CF7F1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EEE7FDF5-C6CE-4FC8-A3D4-56C3FB065C93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E3152E85-A751-4782-9AEA-5946621DE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2555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0" y="0"/>
            <a:ext cx="4249783" cy="6858000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2718694" y="5041427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27575" y="393107"/>
            <a:ext cx="7071233" cy="6099768"/>
          </a:xfrm>
          <a:prstGeom prst="rect">
            <a:avLst/>
          </a:prstGeom>
        </p:spPr>
        <p:txBody>
          <a:bodyPr/>
          <a:lstStyle>
            <a:lvl1pPr>
              <a:buClr>
                <a:srgbClr val="6E4D9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4D9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4D9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4D9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4D9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7494238-748B-4B68-A888-DC5511E92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1227641"/>
            <a:ext cx="3209544" cy="235680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6DF776F1-BDA1-4254-96EA-36D6E3E47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3675046"/>
            <a:ext cx="3209544" cy="1634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D30C7A7-6FC5-41BE-9CB7-B51B688667D6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496B8E6-9460-4621-8A28-9C37ABE964A6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3BBD00BC-0AE7-474C-9FA9-5E0F5ABD6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9679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0" y="0"/>
            <a:ext cx="1351405" cy="6858000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-158821" y="5041425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6504" y="1463040"/>
            <a:ext cx="10046692" cy="4995652"/>
          </a:xfrm>
          <a:prstGeom prst="rect">
            <a:avLst/>
          </a:prstGeom>
        </p:spPr>
        <p:txBody>
          <a:bodyPr/>
          <a:lstStyle>
            <a:lvl1pPr>
              <a:buClr>
                <a:srgbClr val="6E4D9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4D9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4D9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4D9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4D9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5F9ABCF-E8F9-4ABF-AC92-F43032C3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04" y="399309"/>
            <a:ext cx="10046692" cy="95161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6E4D9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54FEF2C-28C7-41FE-957D-2DAF2DEE9304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A94A8F0A-902A-4323-9911-551225BF3EC3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CDF0E04-4DA5-424F-B5F9-4BF379DB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05485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3029413-F9D3-4288-9A3D-2CAD59F96D2D}"/>
              </a:ext>
            </a:extLst>
          </p:cNvPr>
          <p:cNvSpPr/>
          <p:nvPr/>
        </p:nvSpPr>
        <p:spPr>
          <a:xfrm>
            <a:off x="10889364" y="0"/>
            <a:ext cx="1302636" cy="6858000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B2E1EF4-317D-428F-823A-B2C01E8E7F04}"/>
              </a:ext>
            </a:extLst>
          </p:cNvPr>
          <p:cNvGrpSpPr/>
          <p:nvPr/>
        </p:nvGrpSpPr>
        <p:grpSpPr>
          <a:xfrm rot="5400000">
            <a:off x="9330370" y="5041426"/>
            <a:ext cx="3020452" cy="287693"/>
            <a:chOff x="714879" y="2163805"/>
            <a:chExt cx="9797140" cy="34296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07D4C9F-F73F-4A0F-AB3A-6907C055E8AB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CC75EA8-56B3-418E-9BE9-EE70699318DC}"/>
                </a:ext>
              </a:extLst>
            </p:cNvPr>
            <p:cNvSpPr/>
            <p:nvPr/>
          </p:nvSpPr>
          <p:spPr>
            <a:xfrm>
              <a:off x="2674307" y="2163805"/>
              <a:ext cx="1959427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079EF8E-7C95-4C88-92BA-EA3F64C518C7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4FF4F10D-AEA1-460F-BF11-C9550D059EC3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B1AA37D-1403-4CEC-BF4A-549D570B6C91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3E67B2-4856-46C2-B883-D177DF850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551" y="1463039"/>
            <a:ext cx="9975597" cy="5006127"/>
          </a:xfrm>
          <a:prstGeom prst="rect">
            <a:avLst/>
          </a:prstGeom>
        </p:spPr>
        <p:txBody>
          <a:bodyPr/>
          <a:lstStyle>
            <a:lvl1pPr>
              <a:buClr>
                <a:srgbClr val="6E4D9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4D9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4D9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4D9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4D9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1F1EFDB-88C5-451D-AB11-D76B39EA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51" y="388833"/>
            <a:ext cx="9975598" cy="92790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6E4D9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202FA84-6C27-4602-B6D5-856FC96D4C07}"/>
              </a:ext>
            </a:extLst>
          </p:cNvPr>
          <p:cNvGrpSpPr/>
          <p:nvPr/>
        </p:nvGrpSpPr>
        <p:grpSpPr>
          <a:xfrm>
            <a:off x="0" y="6627168"/>
            <a:ext cx="2557373" cy="230832"/>
            <a:chOff x="5873395" y="6353374"/>
            <a:chExt cx="2557373" cy="23083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08AB9E2-6D2A-4F6C-898D-37601290EA73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46B0E8F9-F0E0-46E6-9E67-61713A80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3792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2025" y="2628899"/>
            <a:ext cx="6997825" cy="3744469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126429-2CB3-47DF-A2BF-716B97FE894F}"/>
              </a:ext>
            </a:extLst>
          </p:cNvPr>
          <p:cNvSpPr/>
          <p:nvPr/>
        </p:nvSpPr>
        <p:spPr>
          <a:xfrm>
            <a:off x="754912" y="-1"/>
            <a:ext cx="3859620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24F612BB-9F61-49C2-986C-087F22D3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2738" y="2094309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81" y="699648"/>
            <a:ext cx="3010281" cy="103469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625D374-8B17-44FF-A546-BE64EF58FBAE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2AEFD5C-A767-4AFF-9E5D-73550AECA422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75E8DAF-7CD8-4F22-B6CC-52E7B5EE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0" name="Subtítulo 2">
            <a:extLst>
              <a:ext uri="{FF2B5EF4-FFF2-40B4-BE49-F238E27FC236}">
                <a16:creationId xmlns:a16="http://schemas.microsoft.com/office/drawing/2014/main" id="{CCA1EC7A-E17A-4CDE-8782-1014A0CBE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2025" y="719736"/>
            <a:ext cx="6508619" cy="994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66068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07B531D-B019-42F8-B424-C99411900B3E}"/>
              </a:ext>
            </a:extLst>
          </p:cNvPr>
          <p:cNvGrpSpPr/>
          <p:nvPr/>
        </p:nvGrpSpPr>
        <p:grpSpPr>
          <a:xfrm>
            <a:off x="140107" y="6655528"/>
            <a:ext cx="2557373" cy="230832"/>
            <a:chOff x="5873395" y="6353374"/>
            <a:chExt cx="2557373" cy="23083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662FC66-2FA5-453C-8C45-061A7C00E1C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0E63222-8078-4B1C-8321-123F52C6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F69FB4F2-D1FC-4084-A466-3C7CE95E9872}"/>
              </a:ext>
            </a:extLst>
          </p:cNvPr>
          <p:cNvSpPr/>
          <p:nvPr/>
        </p:nvSpPr>
        <p:spPr>
          <a:xfrm>
            <a:off x="-1" y="6574496"/>
            <a:ext cx="12192001" cy="2876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ADD37A3-8384-477E-91D1-B5B739871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1426" y="6434712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8" y="393107"/>
            <a:ext cx="11403849" cy="92363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198" y="1598782"/>
            <a:ext cx="11403849" cy="4721784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3502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92" y="3102644"/>
            <a:ext cx="11420855" cy="3380679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-1" y="5263"/>
            <a:ext cx="12192001" cy="2820599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2682017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192" y="282045"/>
            <a:ext cx="9006840" cy="7776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192" y="1301857"/>
            <a:ext cx="9079991" cy="1247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C758AB3-D6D2-46D5-A0D5-1DED7EECB0CB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038340A-4032-4938-8091-5EA46C8680C5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8A721116-5402-45F1-A515-CAD77E0FD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5231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108" y="3971813"/>
            <a:ext cx="11420940" cy="2492856"/>
          </a:xfrm>
          <a:prstGeom prst="rect">
            <a:avLst/>
          </a:prstGeom>
        </p:spPr>
        <p:txBody>
          <a:bodyPr/>
          <a:lstStyle>
            <a:lvl1pPr>
              <a:buClr>
                <a:srgbClr val="6E4D9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4D9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4D9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4D9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4D9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4F81AE-6828-48EB-A495-3ACC2B9AEA04}"/>
              </a:ext>
            </a:extLst>
          </p:cNvPr>
          <p:cNvSpPr/>
          <p:nvPr/>
        </p:nvSpPr>
        <p:spPr>
          <a:xfrm>
            <a:off x="6096000" y="855655"/>
            <a:ext cx="6096000" cy="2820599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241EAAE-F372-45CC-B6EB-76A9228B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426" y="3532409"/>
            <a:ext cx="3030523" cy="28769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D94A7E-8E98-4331-8E7A-B4A8AD5BB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216" y="1351893"/>
            <a:ext cx="5513832" cy="9931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486BF6-62EA-48C2-895B-EB934C52C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217" y="2551176"/>
            <a:ext cx="5513832" cy="8295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091C510-7FA9-4A01-848C-A7C8C203FD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55663"/>
            <a:ext cx="6096000" cy="2801937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84E4085-A506-4A17-81AC-19F5F0586250}"/>
              </a:ext>
            </a:extLst>
          </p:cNvPr>
          <p:cNvGrpSpPr/>
          <p:nvPr/>
        </p:nvGrpSpPr>
        <p:grpSpPr>
          <a:xfrm>
            <a:off x="9747503" y="6627168"/>
            <a:ext cx="2557373" cy="230832"/>
            <a:chOff x="5873395" y="6353374"/>
            <a:chExt cx="2557373" cy="23083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0395472-F6BB-47BC-A1C9-564BE9608D63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FA34872-FD26-4B2F-AEC9-638BC03BD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5410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roxo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EE8C7E55-8A57-49A0-A84D-9540034322A3}"/>
              </a:ext>
            </a:extLst>
          </p:cNvPr>
          <p:cNvSpPr/>
          <p:nvPr/>
        </p:nvSpPr>
        <p:spPr>
          <a:xfrm>
            <a:off x="0" y="0"/>
            <a:ext cx="3583497" cy="6858000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Imagem 7">
            <a:extLst>
              <a:ext uri="{FF2B5EF4-FFF2-40B4-BE49-F238E27FC236}">
                <a16:creationId xmlns:a16="http://schemas.microsoft.com/office/drawing/2014/main" id="{2727840A-C88F-4BCD-9F2D-9540F002FF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593" y="603250"/>
            <a:ext cx="10896310" cy="4149725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1A7E75E-32A1-457B-8031-E076851286AE}"/>
              </a:ext>
            </a:extLst>
          </p:cNvPr>
          <p:cNvGrpSpPr/>
          <p:nvPr/>
        </p:nvGrpSpPr>
        <p:grpSpPr>
          <a:xfrm rot="5400000">
            <a:off x="10169524" y="2212534"/>
            <a:ext cx="3020452" cy="287692"/>
            <a:chOff x="714879" y="2163806"/>
            <a:chExt cx="9797140" cy="342963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69D2565-0628-480C-9B1F-0B4CFD307B40}"/>
                </a:ext>
              </a:extLst>
            </p:cNvPr>
            <p:cNvSpPr/>
            <p:nvPr/>
          </p:nvSpPr>
          <p:spPr>
            <a:xfrm>
              <a:off x="714879" y="2163808"/>
              <a:ext cx="1959428" cy="342961"/>
            </a:xfrm>
            <a:prstGeom prst="rect">
              <a:avLst/>
            </a:prstGeom>
            <a:solidFill>
              <a:srgbClr val="2C5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F95D681-BC48-4220-B285-855984BF33BE}"/>
                </a:ext>
              </a:extLst>
            </p:cNvPr>
            <p:cNvSpPr/>
            <p:nvPr/>
          </p:nvSpPr>
          <p:spPr>
            <a:xfrm>
              <a:off x="2674307" y="2163808"/>
              <a:ext cx="1959428" cy="342961"/>
            </a:xfrm>
            <a:prstGeom prst="rect">
              <a:avLst/>
            </a:prstGeom>
            <a:solidFill>
              <a:srgbClr val="CE5B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4C2513B-E687-4475-B9FA-C3645B116289}"/>
                </a:ext>
              </a:extLst>
            </p:cNvPr>
            <p:cNvSpPr/>
            <p:nvPr/>
          </p:nvSpPr>
          <p:spPr>
            <a:xfrm>
              <a:off x="4633735" y="2163808"/>
              <a:ext cx="1959428" cy="342961"/>
            </a:xfrm>
            <a:prstGeom prst="rect">
              <a:avLst/>
            </a:prstGeom>
            <a:solidFill>
              <a:srgbClr val="E9B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90A3E0C-9A58-4997-A7EE-5AC77B5EB4B8}"/>
                </a:ext>
              </a:extLst>
            </p:cNvPr>
            <p:cNvSpPr/>
            <p:nvPr/>
          </p:nvSpPr>
          <p:spPr>
            <a:xfrm>
              <a:off x="6593163" y="2163807"/>
              <a:ext cx="1959428" cy="342961"/>
            </a:xfrm>
            <a:prstGeom prst="rect">
              <a:avLst/>
            </a:prstGeom>
            <a:solidFill>
              <a:srgbClr val="6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57BE5B0-F530-450E-A88F-FEFF53AF2D29}"/>
                </a:ext>
              </a:extLst>
            </p:cNvPr>
            <p:cNvSpPr/>
            <p:nvPr/>
          </p:nvSpPr>
          <p:spPr>
            <a:xfrm>
              <a:off x="8552591" y="2163806"/>
              <a:ext cx="1959428" cy="342961"/>
            </a:xfrm>
            <a:prstGeom prst="rect">
              <a:avLst/>
            </a:prstGeom>
            <a:solidFill>
              <a:srgbClr val="6E4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Título 22">
            <a:extLst>
              <a:ext uri="{FF2B5EF4-FFF2-40B4-BE49-F238E27FC236}">
                <a16:creationId xmlns:a16="http://schemas.microsoft.com/office/drawing/2014/main" id="{516A30DE-E8DB-487D-91B4-109EDEFCD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368542" y="2578849"/>
            <a:ext cx="5376673" cy="63959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24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09F8B70-6BE3-4304-852C-610D872A0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37757" r="5801" b="36642"/>
          <a:stretch/>
        </p:blipFill>
        <p:spPr>
          <a:xfrm>
            <a:off x="7876505" y="5531638"/>
            <a:ext cx="3947089" cy="8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3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30D4547-4EE3-4AF0-801E-82D357239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2" t="-25327" r="1363" b="-47346"/>
          <a:stretch/>
        </p:blipFill>
        <p:spPr>
          <a:xfrm>
            <a:off x="0" y="-50306"/>
            <a:ext cx="12192000" cy="400185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86EEC77-5E45-43EB-B2B5-39579AE8787C}"/>
              </a:ext>
            </a:extLst>
          </p:cNvPr>
          <p:cNvGrpSpPr/>
          <p:nvPr userDrawn="1"/>
        </p:nvGrpSpPr>
        <p:grpSpPr>
          <a:xfrm>
            <a:off x="9732163" y="6622009"/>
            <a:ext cx="2557373" cy="230832"/>
            <a:chOff x="5873395" y="6353374"/>
            <a:chExt cx="2557373" cy="23083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8165997-9A00-4A5F-9B03-97B114FFE61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 / 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BDB3186-EE1D-4587-AB89-9E6D3B4DA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977" y="6393345"/>
              <a:ext cx="150890" cy="15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4307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Em branc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07B531D-B019-42F8-B424-C99411900B3E}"/>
              </a:ext>
            </a:extLst>
          </p:cNvPr>
          <p:cNvGrpSpPr/>
          <p:nvPr/>
        </p:nvGrpSpPr>
        <p:grpSpPr>
          <a:xfrm>
            <a:off x="140107" y="6655528"/>
            <a:ext cx="2557373" cy="230832"/>
            <a:chOff x="5873395" y="6353374"/>
            <a:chExt cx="2557373" cy="23083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662FC66-2FA5-453C-8C45-061A7C00E1CD}"/>
                </a:ext>
              </a:extLst>
            </p:cNvPr>
            <p:cNvSpPr/>
            <p:nvPr/>
          </p:nvSpPr>
          <p:spPr>
            <a:xfrm>
              <a:off x="5873395" y="6353374"/>
              <a:ext cx="255737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909090"/>
                  </a:solidFill>
                  <a:latin typeface="+mj-lt"/>
                </a:rPr>
                <a:t>© 2019/2020 -          Todos os direitos reservados.</a:t>
              </a:r>
              <a:endParaRPr lang="pt-BR" sz="900" dirty="0">
                <a:solidFill>
                  <a:srgbClr val="909090"/>
                </a:solidFill>
                <a:latin typeface="+mj-lt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0E63222-8078-4B1C-8321-123F52C6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89" y="6393345"/>
              <a:ext cx="150890" cy="150890"/>
            </a:xfrm>
            <a:prstGeom prst="rect">
              <a:avLst/>
            </a:prstGeom>
          </p:spPr>
        </p:pic>
      </p:grp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EE5153-D18F-428D-86EB-059CDC5DFA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2147" y="387575"/>
            <a:ext cx="11347703" cy="4520521"/>
          </a:xfrm>
          <a:prstGeom prst="rect">
            <a:avLst/>
          </a:prstGeom>
        </p:spPr>
        <p:txBody>
          <a:bodyPr/>
          <a:lstStyle>
            <a:lvl1pPr>
              <a:buClr>
                <a:srgbClr val="6E4D96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6E4D96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6E4D96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6E4D96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6E4D96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690A38-50EA-4B5E-8FB5-D6A48C23F667}"/>
              </a:ext>
            </a:extLst>
          </p:cNvPr>
          <p:cNvSpPr/>
          <p:nvPr/>
        </p:nvSpPr>
        <p:spPr>
          <a:xfrm>
            <a:off x="0" y="5138928"/>
            <a:ext cx="12192000" cy="1719072"/>
          </a:xfrm>
          <a:prstGeom prst="rect">
            <a:avLst/>
          </a:prstGeom>
          <a:solidFill>
            <a:srgbClr val="6E4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6BAC4FA-747F-48BE-A1DE-22A6C54B5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972500" y="5030808"/>
            <a:ext cx="3030523" cy="287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32520-9A25-4D3C-ACD4-711DEA2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5620836"/>
            <a:ext cx="11361035" cy="1034692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3181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32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H_c4p_branco_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218DA92B-8E3D-4369-9FDD-4CE8A9A3C4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2" t="-25327" r="1363" b="-47346"/>
          <a:stretch/>
        </p:blipFill>
        <p:spPr>
          <a:xfrm>
            <a:off x="0" y="6570851"/>
            <a:ext cx="12192000" cy="400185"/>
          </a:xfrm>
          <a:prstGeom prst="rect">
            <a:avLst/>
          </a:prstGeom>
        </p:spPr>
      </p:pic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7613B2BE-289D-41B9-9618-F2A70B00B1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63153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102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ítulo 6">
            <a:extLst>
              <a:ext uri="{FF2B5EF4-FFF2-40B4-BE49-F238E27FC236}">
                <a16:creationId xmlns:a16="http://schemas.microsoft.com/office/drawing/2014/main" id="{CA469AE2-C0CF-4ACD-9BE6-0C915A62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984C258-F30F-4C84-937C-87F05D02B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0DB2B1FC-C022-467F-B972-7BFD9825B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9A31657-35D5-4CD7-B2BF-AFF705D8EA2B}" type="datetimeFigureOut">
              <a:rPr lang="pt-BR" smtClean="0"/>
              <a:t>17/03/2020</a:t>
            </a:fld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AC7D4B9-F55C-4AAD-A3F6-A59553C93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9705E75-9333-4B15-9BD0-BD6C3D5FC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CEEFF7C-B80E-4831-B314-02D0099F2E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02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741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Calibri Light" panose="020F0302020204030204" pitchFamily="34" charset="0"/>
        <a:buChar char="#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 Light" panose="020F0302020204030204" pitchFamily="34" charset="0"/>
        <a:buChar char="#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 Light" panose="020F0302020204030204" pitchFamily="34" charset="0"/>
        <a:buChar char="#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 Light" panose="020F0302020204030204" pitchFamily="34" charset="0"/>
        <a:buChar char="#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 Light" panose="020F0302020204030204" pitchFamily="34" charset="0"/>
        <a:buChar char="#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contendo pessoa, parede, estrada, interior&#10;&#10;Descrição gerada com muito alta confiança">
            <a:extLst>
              <a:ext uri="{FF2B5EF4-FFF2-40B4-BE49-F238E27FC236}">
                <a16:creationId xmlns:a16="http://schemas.microsoft.com/office/drawing/2014/main" id="{5AFC17FD-9C11-4DC3-8FA6-5A9D4D2EE9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 b="1655"/>
          <a:stretch>
            <a:fillRect/>
          </a:stretch>
        </p:blipFill>
        <p:spPr>
          <a:xfrm>
            <a:off x="0" y="0"/>
            <a:ext cx="12192000" cy="6630988"/>
          </a:xfr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BBE50A9C-EA6C-42F2-98F5-D23F315932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469"/>
          <a:stretch/>
        </p:blipFill>
        <p:spPr>
          <a:xfrm>
            <a:off x="11200901" y="3907766"/>
            <a:ext cx="756895" cy="140908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551AA84-056C-4100-B9F7-C9810B5930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7138"/>
          <a:stretch/>
        </p:blipFill>
        <p:spPr>
          <a:xfrm>
            <a:off x="213961" y="3907766"/>
            <a:ext cx="1377883" cy="14090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3252B86-4B68-4DDA-A545-18FA499B9D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7" b="35134"/>
          <a:stretch/>
        </p:blipFill>
        <p:spPr>
          <a:xfrm>
            <a:off x="2189764" y="914400"/>
            <a:ext cx="7812472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3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2487" y="393107"/>
            <a:ext cx="7474226" cy="6058968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pt-BR" altLang="pt-BR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Criar variante de Período Contábil: 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As definições do período contábil determinam os exercícios e os  períodos contábeis disponíveis no sistema para os lançamentos de dados.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7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É possível definir os calendários fiscais para o sistema identificar os dados através de um período contábil único. Só a data final é definida para o período e o sistema utiliza a data da transação contábil (data de lançamento do documento) para calcular em que mês do exercício devem ser lançados os dados de movimento.</a:t>
            </a:r>
          </a:p>
          <a:p>
            <a:pPr algn="just">
              <a:lnSpc>
                <a:spcPct val="110000"/>
              </a:lnSpc>
              <a:buFontTx/>
              <a:buChar char="-"/>
            </a:pPr>
            <a:endParaRPr lang="pt-BR" sz="7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Transações: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 - Criar variantes de períodos contábeis 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0B29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pt-BR" sz="7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Setar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variantes por empresa 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pt-BR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OB37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 - Abrir/Fechar períodos contábeis 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pt-BR" sz="7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0B52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r>
              <a:rPr lang="pt-BR" sz="3500" dirty="0"/>
              <a:t>Criação/Manutenção: </a:t>
            </a:r>
            <a:br>
              <a:rPr lang="pt-BR" sz="3500" dirty="0"/>
            </a:br>
            <a:r>
              <a:rPr lang="pt-BR" sz="3500" dirty="0"/>
              <a:t>- Período contábil </a:t>
            </a:r>
            <a:br>
              <a:rPr lang="pt-BR" sz="3500" dirty="0"/>
            </a:br>
            <a:endParaRPr lang="pt-BR" sz="3500" dirty="0"/>
          </a:p>
        </p:txBody>
      </p:sp>
    </p:spTree>
    <p:extLst>
      <p:ext uri="{BB962C8B-B14F-4D97-AF65-F5344CB8AC3E}">
        <p14:creationId xmlns:p14="http://schemas.microsoft.com/office/powerpoint/2010/main" val="40432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2487" y="260587"/>
            <a:ext cx="7474226" cy="6058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Moedas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Transações</a:t>
            </a:r>
          </a:p>
          <a:p>
            <a:pPr marL="0" indent="0">
              <a:buNone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Cadastrar Moeda 10: Moeda da Empresa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OX02</a:t>
            </a:r>
          </a:p>
          <a:p>
            <a:pPr>
              <a:buFontTx/>
              <a:buChar char="-"/>
            </a:pP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Cadastrar M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oeda 30: Moeda do Grupo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SCC4</a:t>
            </a:r>
          </a:p>
          <a:p>
            <a:pPr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Cadastrar Moeda 40: Moeda Forte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OY01</a:t>
            </a:r>
          </a:p>
          <a:p>
            <a:pPr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Associar as moedas cadastradas a uma empresa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OB22</a:t>
            </a: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Verificar códigos de moeda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OY03</a:t>
            </a:r>
          </a:p>
          <a:p>
            <a:pPr algn="just"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Definir casas decimais para as moedas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OY04</a:t>
            </a:r>
          </a:p>
          <a:p>
            <a:pPr algn="just"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Definir fatores para conversão de moeda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OBBS</a:t>
            </a:r>
          </a:p>
          <a:p>
            <a:pPr algn="just"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Entrar taxas de câmbio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OB08</a:t>
            </a:r>
          </a:p>
          <a:p>
            <a:pPr algn="just"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Verificar categorias de taxa de câmbio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OB07</a:t>
            </a:r>
          </a:p>
          <a:p>
            <a:pPr algn="just"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Regras de arredondamento para moedas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OB90</a:t>
            </a:r>
          </a:p>
          <a:p>
            <a:pPr algn="just"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Definir moedas internas adicionais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OB22</a:t>
            </a:r>
          </a:p>
          <a:p>
            <a:pPr algn="just"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Permitir Lançamento de Conversão de Moeda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OB66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r>
              <a:rPr lang="pt-BR" sz="3500" dirty="0"/>
              <a:t>Criação/Manutenção: </a:t>
            </a:r>
            <a:br>
              <a:rPr lang="pt-BR" sz="3500" dirty="0"/>
            </a:br>
            <a:r>
              <a:rPr lang="pt-BR" sz="3500" dirty="0"/>
              <a:t>- Moedas</a:t>
            </a:r>
            <a:br>
              <a:rPr lang="pt-BR" sz="3500" dirty="0"/>
            </a:br>
            <a:endParaRPr lang="pt-BR" sz="3500" dirty="0"/>
          </a:p>
        </p:txBody>
      </p:sp>
    </p:spTree>
    <p:extLst>
      <p:ext uri="{BB962C8B-B14F-4D97-AF65-F5344CB8AC3E}">
        <p14:creationId xmlns:p14="http://schemas.microsoft.com/office/powerpoint/2010/main" val="382277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33435" y="399516"/>
            <a:ext cx="7965799" cy="6058968"/>
          </a:xfrm>
        </p:spPr>
        <p:txBody>
          <a:bodyPr>
            <a:normAutofit/>
          </a:bodyPr>
          <a:lstStyle/>
          <a:p>
            <a:pPr lvl="0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r>
              <a:rPr lang="pt-BR" sz="3500" dirty="0"/>
              <a:t>Plano de Contas</a:t>
            </a: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B9A3D38-B71C-477F-AE71-1339DA10D5D0}"/>
              </a:ext>
            </a:extLst>
          </p:cNvPr>
          <p:cNvSpPr/>
          <p:nvPr/>
        </p:nvSpPr>
        <p:spPr>
          <a:xfrm>
            <a:off x="4492487" y="229118"/>
            <a:ext cx="7301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Plano de Contas</a:t>
            </a:r>
          </a:p>
          <a:p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357CEE-9D77-488A-915E-37CB37DD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92" y="698055"/>
            <a:ext cx="7301948" cy="258848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30E1F2F-8861-4D60-BA8E-6B0F7BFFC6E8}"/>
              </a:ext>
            </a:extLst>
          </p:cNvPr>
          <p:cNvSpPr/>
          <p:nvPr/>
        </p:nvSpPr>
        <p:spPr>
          <a:xfrm>
            <a:off x="4612999" y="3652262"/>
            <a:ext cx="73019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Balanço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(Baseado nas contas contábeis)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Patrimonial (Saldo transferido no próximo exercício)</a:t>
            </a:r>
          </a:p>
          <a:p>
            <a:pPr lvl="1" eaLnBrk="0" hangingPunct="0">
              <a:spcBef>
                <a:spcPct val="20000"/>
              </a:spcBef>
              <a:buFont typeface="Wingdings" panose="05000000000000000000" pitchFamily="2" charset="2"/>
              <a:buChar char="è"/>
              <a:defRPr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Contas de Balanço (FS00)</a:t>
            </a:r>
          </a:p>
          <a:p>
            <a:pPr lvl="1" eaLnBrk="0" hangingPunct="0">
              <a:spcBef>
                <a:spcPct val="20000"/>
              </a:spcBef>
              <a:defRPr/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Resultado (Saldo zerado no próximo exercício)</a:t>
            </a:r>
          </a:p>
          <a:p>
            <a:pPr lvl="1" eaLnBrk="0" hangingPunct="0">
              <a:spcBef>
                <a:spcPct val="20000"/>
              </a:spcBef>
              <a:buFont typeface="Wingdings" panose="05000000000000000000" pitchFamily="2" charset="2"/>
              <a:buChar char="è"/>
              <a:defRPr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Contas de Resultado (FS00)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51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9965" y="234080"/>
            <a:ext cx="7739270" cy="6058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Transações:</a:t>
            </a:r>
          </a:p>
          <a:p>
            <a:pPr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Estrutura de balanço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OB58</a:t>
            </a:r>
          </a:p>
          <a:p>
            <a:pPr lvl="0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r>
              <a:rPr lang="pt-BR" sz="3500" dirty="0"/>
              <a:t>Plano de Contas</a:t>
            </a: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114F49-3021-4046-98D9-37BF0680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9" y="1019748"/>
            <a:ext cx="6142383" cy="857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7877AF4-A024-48C1-BC31-394862A3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1974576"/>
            <a:ext cx="7441097" cy="45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r>
              <a:rPr lang="pt-BR" sz="3500" dirty="0"/>
              <a:t>FSOO </a:t>
            </a:r>
            <a:br>
              <a:rPr lang="pt-BR" sz="3500" dirty="0"/>
            </a:br>
            <a:r>
              <a:rPr lang="pt-BR" sz="3500" dirty="0"/>
              <a:t>Contas do Razão</a:t>
            </a: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84B2E26-D1D2-4B0B-AB83-5EF81904F92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14961" y="331304"/>
            <a:ext cx="6908414" cy="635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1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r>
              <a:rPr lang="pt-BR" sz="3500" dirty="0"/>
              <a:t>FSOO </a:t>
            </a:r>
            <a:br>
              <a:rPr lang="pt-BR" sz="3500" dirty="0"/>
            </a:br>
            <a:r>
              <a:rPr lang="pt-BR" sz="3500" dirty="0"/>
              <a:t>Contas do Razão</a:t>
            </a: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ABFC13-4862-422C-8F47-4C3E7FD593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27575" y="393106"/>
            <a:ext cx="7093364" cy="6248399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124D1C-64A5-4705-89CC-FD95D1D5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648" y="304800"/>
            <a:ext cx="67722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r>
              <a:rPr lang="pt-BR" sz="3500" dirty="0"/>
              <a:t>FSOO </a:t>
            </a:r>
            <a:br>
              <a:rPr lang="pt-BR" sz="3500" dirty="0"/>
            </a:br>
            <a:r>
              <a:rPr lang="pt-BR" sz="3500" dirty="0"/>
              <a:t>Contas do Razão</a:t>
            </a: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ABFC13-4862-422C-8F47-4C3E7FD593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53B297-79AF-435F-9873-91EA4424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932" y="312678"/>
            <a:ext cx="67437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0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ABFC13-4862-422C-8F47-4C3E7FD593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53B297-79AF-435F-9873-91EA4424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932" y="312678"/>
            <a:ext cx="67437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44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2487" y="393107"/>
            <a:ext cx="7474226" cy="6058968"/>
          </a:xfrm>
        </p:spPr>
        <p:txBody>
          <a:bodyPr>
            <a:normAutofit/>
          </a:bodyPr>
          <a:lstStyle/>
          <a:p>
            <a:pPr lvl="0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51" y="1881808"/>
            <a:ext cx="4253948" cy="4949419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FBZP </a:t>
            </a:r>
            <a:br>
              <a:rPr lang="pt-BR" sz="3500" dirty="0"/>
            </a:br>
            <a:r>
              <a:rPr lang="pt-BR" sz="3500" dirty="0"/>
              <a:t>- Empresas</a:t>
            </a:r>
            <a:br>
              <a:rPr lang="pt-BR" sz="3500" dirty="0"/>
            </a:br>
            <a:r>
              <a:rPr lang="pt-BR" sz="3500" dirty="0"/>
              <a:t>- Empresa Pagadora</a:t>
            </a:r>
            <a:br>
              <a:rPr lang="pt-BR" sz="3500" dirty="0"/>
            </a:br>
            <a:r>
              <a:rPr lang="pt-BR" sz="3500" dirty="0"/>
              <a:t>- Formas de Pagamento</a:t>
            </a:r>
            <a:br>
              <a:rPr lang="pt-BR" sz="3500" dirty="0"/>
            </a:br>
            <a:r>
              <a:rPr lang="pt-BR" sz="3500" dirty="0"/>
              <a:t>- Determinação de Banco</a:t>
            </a:r>
            <a:br>
              <a:rPr lang="pt-BR" sz="3500" dirty="0"/>
            </a:br>
            <a:r>
              <a:rPr lang="pt-BR" sz="3500" dirty="0"/>
              <a:t>- Banco Empresa</a:t>
            </a: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E4EAF4-E9C2-4D07-859F-719D0026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87" y="405925"/>
            <a:ext cx="7209183" cy="60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6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51" y="1881808"/>
            <a:ext cx="4253948" cy="4949419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FBZP </a:t>
            </a:r>
            <a:br>
              <a:rPr lang="pt-BR" sz="3500" dirty="0"/>
            </a:br>
            <a:r>
              <a:rPr lang="pt-BR" sz="3500" dirty="0"/>
              <a:t>- Empresas</a:t>
            </a:r>
            <a:br>
              <a:rPr lang="pt-BR" sz="3500" dirty="0"/>
            </a:br>
            <a:r>
              <a:rPr lang="pt-BR" sz="3500" dirty="0"/>
              <a:t>- Empresa Pagadora</a:t>
            </a:r>
            <a:br>
              <a:rPr lang="pt-BR" sz="3500" dirty="0"/>
            </a:br>
            <a:r>
              <a:rPr lang="pt-BR" sz="3500" dirty="0"/>
              <a:t>- Formas de Pagamento</a:t>
            </a:r>
            <a:br>
              <a:rPr lang="pt-BR" sz="3500" dirty="0"/>
            </a:br>
            <a:r>
              <a:rPr lang="pt-BR" sz="3500" dirty="0"/>
              <a:t>- Determinação de Banco</a:t>
            </a:r>
            <a:br>
              <a:rPr lang="pt-BR" sz="3500" dirty="0"/>
            </a:br>
            <a:r>
              <a:rPr lang="pt-BR" sz="3500" dirty="0"/>
              <a:t>- Banco Empresa</a:t>
            </a: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5" name="Espaço Reservado para Conteúdo 6">
            <a:extLst>
              <a:ext uri="{FF2B5EF4-FFF2-40B4-BE49-F238E27FC236}">
                <a16:creationId xmlns:a16="http://schemas.microsoft.com/office/drawing/2014/main" id="{E4802320-79FF-4B1E-8ADA-6F6C09893783}"/>
              </a:ext>
            </a:extLst>
          </p:cNvPr>
          <p:cNvSpPr txBox="1">
            <a:spLocks/>
          </p:cNvSpPr>
          <p:nvPr/>
        </p:nvSpPr>
        <p:spPr>
          <a:xfrm>
            <a:off x="4359966" y="0"/>
            <a:ext cx="7407964" cy="643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Font typeface="Calibri Light" panose="020F0302020204030204" pitchFamily="34" charset="0"/>
              <a:buNone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Empresas</a:t>
            </a:r>
          </a:p>
          <a:p>
            <a:pPr>
              <a:buFontTx/>
              <a:buChar char="-"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39B5D5-B48D-4C5C-9E5D-74A0E482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963" y="296102"/>
            <a:ext cx="3924300" cy="12941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2A21F8-7C4A-4975-8ED1-494C14C6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62" y="1751364"/>
            <a:ext cx="6600411" cy="46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425DE8-D6A6-4CB3-A364-BDD88136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SAP FI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E063AC6-D247-4F8E-A8C3-9BF6F1276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Geovana Ferreira, Março de 2020</a:t>
            </a:r>
          </a:p>
        </p:txBody>
      </p:sp>
    </p:spTree>
    <p:extLst>
      <p:ext uri="{BB962C8B-B14F-4D97-AF65-F5344CB8AC3E}">
        <p14:creationId xmlns:p14="http://schemas.microsoft.com/office/powerpoint/2010/main" val="514841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51" y="1881808"/>
            <a:ext cx="4253948" cy="4949419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FBZP </a:t>
            </a:r>
            <a:br>
              <a:rPr lang="pt-BR" sz="3500" dirty="0"/>
            </a:br>
            <a:r>
              <a:rPr lang="pt-BR" sz="3500" dirty="0"/>
              <a:t>- Empresas</a:t>
            </a:r>
            <a:br>
              <a:rPr lang="pt-BR" sz="3500" dirty="0"/>
            </a:br>
            <a:r>
              <a:rPr lang="pt-BR" sz="3500" dirty="0"/>
              <a:t>- Empresa Pagadora</a:t>
            </a:r>
            <a:br>
              <a:rPr lang="pt-BR" sz="3500" dirty="0"/>
            </a:br>
            <a:r>
              <a:rPr lang="pt-BR" sz="3500" dirty="0"/>
              <a:t>- Formas de Pagamento</a:t>
            </a:r>
            <a:br>
              <a:rPr lang="pt-BR" sz="3500" dirty="0"/>
            </a:br>
            <a:r>
              <a:rPr lang="pt-BR" sz="3500" dirty="0"/>
              <a:t>- Determinação de Banco</a:t>
            </a:r>
            <a:br>
              <a:rPr lang="pt-BR" sz="3500" dirty="0"/>
            </a:br>
            <a:r>
              <a:rPr lang="pt-BR" sz="3500" dirty="0"/>
              <a:t>- Banco Empresa</a:t>
            </a: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5" name="Espaço Reservado para Conteúdo 6">
            <a:extLst>
              <a:ext uri="{FF2B5EF4-FFF2-40B4-BE49-F238E27FC236}">
                <a16:creationId xmlns:a16="http://schemas.microsoft.com/office/drawing/2014/main" id="{E4802320-79FF-4B1E-8ADA-6F6C09893783}"/>
              </a:ext>
            </a:extLst>
          </p:cNvPr>
          <p:cNvSpPr txBox="1">
            <a:spLocks/>
          </p:cNvSpPr>
          <p:nvPr/>
        </p:nvSpPr>
        <p:spPr>
          <a:xfrm>
            <a:off x="4359966" y="0"/>
            <a:ext cx="7407964" cy="643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Font typeface="Calibri Light" panose="020F0302020204030204" pitchFamily="34" charset="0"/>
              <a:buNone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Empresa Pagadora</a:t>
            </a:r>
          </a:p>
          <a:p>
            <a:pPr>
              <a:buFontTx/>
              <a:buChar char="-"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C4CD3E9-0FB3-435A-82FA-40A99484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20" y="349936"/>
            <a:ext cx="4618380" cy="12403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C7BB48-D476-459E-92C8-7E3955E3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76" y="1709529"/>
            <a:ext cx="6553198" cy="48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51" y="1881808"/>
            <a:ext cx="4253948" cy="4949419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FBZP </a:t>
            </a:r>
            <a:br>
              <a:rPr lang="pt-BR" sz="3500" dirty="0"/>
            </a:br>
            <a:r>
              <a:rPr lang="pt-BR" sz="3500" dirty="0"/>
              <a:t>- Empresas</a:t>
            </a:r>
            <a:br>
              <a:rPr lang="pt-BR" sz="3500" dirty="0"/>
            </a:br>
            <a:r>
              <a:rPr lang="pt-BR" sz="3500" dirty="0"/>
              <a:t>- Empresa Pagadora</a:t>
            </a:r>
            <a:br>
              <a:rPr lang="pt-BR" sz="3500" dirty="0"/>
            </a:br>
            <a:r>
              <a:rPr lang="pt-BR" sz="3500" dirty="0"/>
              <a:t>- Formas de Pagamento</a:t>
            </a:r>
            <a:br>
              <a:rPr lang="pt-BR" sz="3500" dirty="0"/>
            </a:br>
            <a:r>
              <a:rPr lang="pt-BR" sz="3500" dirty="0"/>
              <a:t>- Determinação de Banco</a:t>
            </a:r>
            <a:br>
              <a:rPr lang="pt-BR" sz="3500" dirty="0"/>
            </a:br>
            <a:r>
              <a:rPr lang="pt-BR" sz="3500" dirty="0"/>
              <a:t>- Banco Empresa</a:t>
            </a: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5" name="Espaço Reservado para Conteúdo 6">
            <a:extLst>
              <a:ext uri="{FF2B5EF4-FFF2-40B4-BE49-F238E27FC236}">
                <a16:creationId xmlns:a16="http://schemas.microsoft.com/office/drawing/2014/main" id="{E4802320-79FF-4B1E-8ADA-6F6C09893783}"/>
              </a:ext>
            </a:extLst>
          </p:cNvPr>
          <p:cNvSpPr txBox="1">
            <a:spLocks/>
          </p:cNvSpPr>
          <p:nvPr/>
        </p:nvSpPr>
        <p:spPr>
          <a:xfrm>
            <a:off x="4359966" y="0"/>
            <a:ext cx="7407964" cy="643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Font typeface="Calibri Light" panose="020F0302020204030204" pitchFamily="34" charset="0"/>
              <a:buNone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Formas de Pagamento</a:t>
            </a:r>
          </a:p>
          <a:p>
            <a:pPr>
              <a:buFontTx/>
              <a:buChar char="-"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05C937-B48B-484F-ACC4-FEA42F60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559" y="427368"/>
            <a:ext cx="7052640" cy="22893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31E7841-D4D5-450A-9449-1EB231CA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59" y="2846326"/>
            <a:ext cx="705264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2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51" y="1881808"/>
            <a:ext cx="4253948" cy="4949419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FBZP </a:t>
            </a:r>
            <a:br>
              <a:rPr lang="pt-BR" sz="3500" dirty="0"/>
            </a:br>
            <a:r>
              <a:rPr lang="pt-BR" sz="3500" dirty="0"/>
              <a:t>- Empresas</a:t>
            </a:r>
            <a:br>
              <a:rPr lang="pt-BR" sz="3500" dirty="0"/>
            </a:br>
            <a:r>
              <a:rPr lang="pt-BR" sz="3500" dirty="0"/>
              <a:t>- Empresa Pagadora</a:t>
            </a:r>
            <a:br>
              <a:rPr lang="pt-BR" sz="3500" dirty="0"/>
            </a:br>
            <a:r>
              <a:rPr lang="pt-BR" sz="3500" dirty="0"/>
              <a:t>- Formas de Pagamento</a:t>
            </a:r>
            <a:br>
              <a:rPr lang="pt-BR" sz="3500" dirty="0"/>
            </a:br>
            <a:r>
              <a:rPr lang="pt-BR" sz="3500" dirty="0"/>
              <a:t>- Determinação de Banco</a:t>
            </a:r>
            <a:br>
              <a:rPr lang="pt-BR" sz="3500" dirty="0"/>
            </a:br>
            <a:r>
              <a:rPr lang="pt-BR" sz="3500" dirty="0"/>
              <a:t>- Banco Empresa</a:t>
            </a: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5" name="Espaço Reservado para Conteúdo 6">
            <a:extLst>
              <a:ext uri="{FF2B5EF4-FFF2-40B4-BE49-F238E27FC236}">
                <a16:creationId xmlns:a16="http://schemas.microsoft.com/office/drawing/2014/main" id="{E4802320-79FF-4B1E-8ADA-6F6C09893783}"/>
              </a:ext>
            </a:extLst>
          </p:cNvPr>
          <p:cNvSpPr txBox="1">
            <a:spLocks/>
          </p:cNvSpPr>
          <p:nvPr/>
        </p:nvSpPr>
        <p:spPr>
          <a:xfrm>
            <a:off x="4359966" y="0"/>
            <a:ext cx="7407964" cy="643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Font typeface="Calibri Light" panose="020F0302020204030204" pitchFamily="34" charset="0"/>
              <a:buNone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Determinação de Banco</a:t>
            </a:r>
          </a:p>
          <a:p>
            <a:pPr>
              <a:buFontTx/>
              <a:buChar char="-"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D7C944-38F7-4D8D-90AE-D06A7356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173" y="276845"/>
            <a:ext cx="6305550" cy="17242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E697CC-6032-4488-8545-2AB2DAF0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73" y="2277923"/>
            <a:ext cx="6305550" cy="41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6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51" y="1881808"/>
            <a:ext cx="4253948" cy="4949419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FBZP </a:t>
            </a:r>
            <a:br>
              <a:rPr lang="pt-BR" sz="3500" dirty="0"/>
            </a:br>
            <a:r>
              <a:rPr lang="pt-BR" sz="3500" dirty="0"/>
              <a:t>- Empresas</a:t>
            </a:r>
            <a:br>
              <a:rPr lang="pt-BR" sz="3500" dirty="0"/>
            </a:br>
            <a:r>
              <a:rPr lang="pt-BR" sz="3500" dirty="0"/>
              <a:t>- Empresa Pagadora</a:t>
            </a:r>
            <a:br>
              <a:rPr lang="pt-BR" sz="3500" dirty="0"/>
            </a:br>
            <a:r>
              <a:rPr lang="pt-BR" sz="3500" dirty="0"/>
              <a:t>- Formas de Pagamento</a:t>
            </a:r>
            <a:br>
              <a:rPr lang="pt-BR" sz="3500" dirty="0"/>
            </a:br>
            <a:r>
              <a:rPr lang="pt-BR" sz="3500" dirty="0"/>
              <a:t>- Determinação de Banco</a:t>
            </a:r>
            <a:br>
              <a:rPr lang="pt-BR" sz="3500" dirty="0"/>
            </a:br>
            <a:r>
              <a:rPr lang="pt-BR" sz="3500" dirty="0"/>
              <a:t>- Banco Empresa</a:t>
            </a: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5" name="Espaço Reservado para Conteúdo 6">
            <a:extLst>
              <a:ext uri="{FF2B5EF4-FFF2-40B4-BE49-F238E27FC236}">
                <a16:creationId xmlns:a16="http://schemas.microsoft.com/office/drawing/2014/main" id="{E4802320-79FF-4B1E-8ADA-6F6C09893783}"/>
              </a:ext>
            </a:extLst>
          </p:cNvPr>
          <p:cNvSpPr txBox="1">
            <a:spLocks/>
          </p:cNvSpPr>
          <p:nvPr/>
        </p:nvSpPr>
        <p:spPr>
          <a:xfrm>
            <a:off x="4359966" y="0"/>
            <a:ext cx="7407964" cy="643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C5173"/>
              </a:buClr>
              <a:buFont typeface="Calibri Light" panose="020F0302020204030204" pitchFamily="34" charset="0"/>
              <a:buChar char="#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Font typeface="Calibri Light" panose="020F0302020204030204" pitchFamily="34" charset="0"/>
              <a:buNone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Banco Empresa</a:t>
            </a:r>
          </a:p>
          <a:p>
            <a:pPr>
              <a:buFontTx/>
              <a:buChar char="-"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  <a:p>
            <a:pPr marL="0" indent="0">
              <a:buFont typeface="Calibri Light" panose="020F0302020204030204" pitchFamily="34" charset="0"/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306A11B-4B26-4062-B6DE-952FFB21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263" y="2897262"/>
            <a:ext cx="7252460" cy="36758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B7EFA40-CA06-4B96-99EB-503DD981B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62" y="391564"/>
            <a:ext cx="37623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1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r>
              <a:rPr lang="pt-BR" sz="3500" dirty="0"/>
              <a:t>Contas a Receber</a:t>
            </a:r>
            <a:br>
              <a:rPr lang="pt-BR" sz="3500" dirty="0"/>
            </a:br>
            <a:r>
              <a:rPr lang="pt-BR" sz="3500" dirty="0"/>
              <a:t>(FI-AR)</a:t>
            </a: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8C875B-B147-422D-B8FE-B316767342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937A6B-F619-45D9-9B22-7E620BA1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61924"/>
            <a:ext cx="7512050" cy="63785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0EE2E70-6C43-4857-8321-B8EFC83C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2863733"/>
            <a:ext cx="7347458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0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/>
          </a:bodyPr>
          <a:lstStyle/>
          <a:p>
            <a:r>
              <a:rPr lang="pt-BR" sz="3500" dirty="0"/>
              <a:t>Contas a Pagar</a:t>
            </a:r>
            <a:br>
              <a:rPr lang="pt-BR" sz="3500" dirty="0"/>
            </a:br>
            <a:r>
              <a:rPr lang="pt-BR" sz="3500" dirty="0"/>
              <a:t>(FI-AP)</a:t>
            </a:r>
            <a:br>
              <a:rPr lang="pt-BR" sz="3500" dirty="0"/>
            </a:br>
            <a:br>
              <a:rPr lang="pt-BR" sz="3500" dirty="0"/>
            </a:br>
            <a:endParaRPr lang="pt-BR" sz="35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DBA901-355F-46AD-989D-0540E009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87" y="184150"/>
            <a:ext cx="7643813" cy="16928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C5593E-A4D8-4FE6-BFCB-2BF42468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587" y="2055812"/>
            <a:ext cx="6391275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97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90250"/>
            <a:ext cx="4161183" cy="2356806"/>
          </a:xfrm>
        </p:spPr>
        <p:txBody>
          <a:bodyPr>
            <a:normAutofit/>
          </a:bodyPr>
          <a:lstStyle/>
          <a:p>
            <a:r>
              <a:rPr lang="pt-BR" sz="3200" dirty="0"/>
              <a:t>Documentos Financeiros/Contábeis</a:t>
            </a:r>
            <a:br>
              <a:rPr lang="pt-BR" sz="3200" dirty="0"/>
            </a:br>
            <a:br>
              <a:rPr lang="pt-BR" sz="3200" dirty="0"/>
            </a:br>
            <a:endParaRPr lang="pt-BR" sz="32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B9D1069-4274-4BE9-A9C5-FED041265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00BDA7-3DB6-48D7-BDD1-07AADEC0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14" y="247650"/>
            <a:ext cx="7748174" cy="63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98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903502"/>
            <a:ext cx="4161183" cy="2356806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Documentos Financeiros/Contábeis</a:t>
            </a:r>
            <a:br>
              <a:rPr lang="pt-BR" sz="3500" dirty="0"/>
            </a:br>
            <a:r>
              <a:rPr lang="pt-BR" sz="3500" dirty="0"/>
              <a:t>- Chave de lançamento</a:t>
            </a:r>
            <a:br>
              <a:rPr lang="pt-BR" sz="3500" dirty="0"/>
            </a:br>
            <a:endParaRPr lang="pt-BR" sz="3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98DAA5-402D-4C81-A9A5-E736C56DC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84" y="3138282"/>
            <a:ext cx="5486400" cy="34347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AC99573-8F7E-4152-AAB6-FB112256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088" y="104775"/>
            <a:ext cx="7115589" cy="258541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4DC4BB-B5CA-45BE-99A9-C11C4CC40C7C}"/>
              </a:ext>
            </a:extLst>
          </p:cNvPr>
          <p:cNvSpPr/>
          <p:nvPr/>
        </p:nvSpPr>
        <p:spPr>
          <a:xfrm>
            <a:off x="4639088" y="2731020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Chaves de Lançamentos SAP: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616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956510"/>
            <a:ext cx="4161183" cy="2356806"/>
          </a:xfrm>
        </p:spPr>
        <p:txBody>
          <a:bodyPr>
            <a:normAutofit/>
          </a:bodyPr>
          <a:lstStyle/>
          <a:p>
            <a:r>
              <a:rPr lang="pt-BR" sz="3200" dirty="0"/>
              <a:t>Documentos Financeiros/Contábeis</a:t>
            </a:r>
            <a:br>
              <a:rPr lang="pt-BR" sz="3200" dirty="0"/>
            </a:br>
            <a:r>
              <a:rPr lang="pt-BR" sz="3200" dirty="0"/>
              <a:t>- Tipos de Documento</a:t>
            </a:r>
            <a:br>
              <a:rPr lang="pt-BR" sz="3500" dirty="0"/>
            </a:br>
            <a:endParaRPr lang="pt-BR" sz="35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53ECBB3-98E0-4CCA-BDF7-DA170F7F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221" y="200866"/>
            <a:ext cx="5135840" cy="2144771"/>
          </a:xfrm>
          <a:prstGeom prst="rect">
            <a:avLst/>
          </a:prstGeom>
        </p:spPr>
      </p:pic>
      <p:pic>
        <p:nvPicPr>
          <p:cNvPr id="7" name="Objeto 6">
            <a:extLst>
              <a:ext uri="{FF2B5EF4-FFF2-40B4-BE49-F238E27FC236}">
                <a16:creationId xmlns:a16="http://schemas.microsoft.com/office/drawing/2014/main" id="{C2B187CA-EB58-4166-95C1-3D0E7432FC2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grayscl/>
          </a:blip>
          <a:srcRect r="-1166" b="-351"/>
          <a:stretch>
            <a:fillRect/>
          </a:stretch>
        </p:blipFill>
        <p:spPr bwMode="auto">
          <a:xfrm>
            <a:off x="4492487" y="3187921"/>
            <a:ext cx="7566991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02E3447-59A0-438D-9E1C-C3836731DCF8}"/>
              </a:ext>
            </a:extLst>
          </p:cNvPr>
          <p:cNvSpPr/>
          <p:nvPr/>
        </p:nvSpPr>
        <p:spPr>
          <a:xfrm>
            <a:off x="4312960" y="2686069"/>
            <a:ext cx="4143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/>
            <a:r>
              <a:rPr lang="pt-BR" b="1" dirty="0">
                <a:latin typeface="Arial" charset="0"/>
                <a:cs typeface="Arial" charset="0"/>
              </a:rPr>
              <a:t>Tipos de documentos standard SAP</a:t>
            </a:r>
          </a:p>
        </p:txBody>
      </p:sp>
    </p:spTree>
    <p:extLst>
      <p:ext uri="{BB962C8B-B14F-4D97-AF65-F5344CB8AC3E}">
        <p14:creationId xmlns:p14="http://schemas.microsoft.com/office/powerpoint/2010/main" val="1438573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2487" y="260587"/>
            <a:ext cx="7474226" cy="605896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Fatura Contas do Razão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FB50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Criar lançamentos direto nas contas do</a:t>
            </a:r>
          </a:p>
          <a:p>
            <a:pPr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Estono do lançamento Contas do Razão  FB08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- Saldo dos lançamentos Contas do Razão  FS10N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Contabilidade Financeira</a:t>
            </a:r>
            <a:br>
              <a:rPr lang="pt-BR" sz="3500" dirty="0"/>
            </a:br>
            <a:r>
              <a:rPr lang="pt-BR" sz="3500" dirty="0"/>
              <a:t>- Fatura Contas do Razão</a:t>
            </a:r>
            <a:br>
              <a:rPr lang="pt-BR" sz="3500" dirty="0"/>
            </a:br>
            <a:r>
              <a:rPr lang="pt-BR" sz="3500" dirty="0"/>
              <a:t>- Fatura de Fornecedor</a:t>
            </a:r>
            <a:br>
              <a:rPr lang="pt-BR" sz="3500" dirty="0"/>
            </a:br>
            <a:r>
              <a:rPr lang="pt-BR" sz="3500" dirty="0"/>
              <a:t>- Fatura Cliente/Empresa</a:t>
            </a:r>
            <a:br>
              <a:rPr lang="pt-BR" sz="3500" dirty="0"/>
            </a:br>
            <a:endParaRPr lang="pt-BR" sz="35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36C858-A19C-4DAC-8ACC-52408A42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87" y="1885121"/>
            <a:ext cx="7474226" cy="45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9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6468" y="-70717"/>
            <a:ext cx="7593497" cy="6338997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pt-BR" sz="7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SAP FI: Responsável pela contabilidade financeira da empresa. O SAP FI gerencia às contas a pagar e às contas a receber de fornecedores e de clientes, às taxas e pagamentos bancários, assim como todos os gastos da empresa. Na Contabilidade financeira, é necessário especificar, para cada empresa, em que moeda os </a:t>
            </a:r>
            <a:r>
              <a:rPr lang="pt-BR" sz="7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ledgers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devem ser administrados. Essa moeda é a moeda nacional da empresa (interna), sendo que do ponto de vista da empresa, todas as demais moedas são moedas estrangeiras.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7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7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Ledgers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sz="7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do bloco de classificação contábil de uma tabela de objetos. O sistema pode ser definido de forma a que haja um </a:t>
            </a:r>
            <a:r>
              <a:rPr lang="pt-BR" sz="7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ledger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para cada estrutura de tabela do banco de dados e/ou mais de um </a:t>
            </a:r>
            <a:r>
              <a:rPr lang="pt-BR" sz="7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ledger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por estrutura de tabela. Segue os </a:t>
            </a:r>
            <a:r>
              <a:rPr lang="pt-BR" sz="7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ledgers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Standard do SAP:</a:t>
            </a:r>
          </a:p>
          <a:p>
            <a:pPr marL="0" lvl="1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- Razão do FI</a:t>
            </a:r>
          </a:p>
          <a:p>
            <a:pPr marL="0" lvl="1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- Ledger de consolidação do FI-LC/EC-MC</a:t>
            </a:r>
          </a:p>
          <a:p>
            <a:pPr marL="0" lvl="1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- Ledger de centros de lucro do EC-PCA</a:t>
            </a:r>
          </a:p>
          <a:p>
            <a:pPr marL="0" lvl="1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- Ledger de reconciliação do CO-OM-CEL</a:t>
            </a:r>
          </a:p>
          <a:p>
            <a:pPr marL="0" lvl="1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pt-BR" sz="7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Ledgers</a:t>
            </a:r>
            <a:r>
              <a:rPr lang="pt-BR" sz="7200" dirty="0">
                <a:latin typeface="Courier New" panose="02070309020205020404" pitchFamily="49" charset="0"/>
                <a:cs typeface="Courier New" panose="02070309020205020404" pitchFamily="49" charset="0"/>
              </a:rPr>
              <a:t> especiais</a:t>
            </a:r>
          </a:p>
          <a:p>
            <a:pPr marL="0" lvl="1" indent="0" algn="just">
              <a:lnSpc>
                <a:spcPct val="100000"/>
              </a:lnSpc>
              <a:spcBef>
                <a:spcPts val="1000"/>
              </a:spcBef>
              <a:buNone/>
            </a:pPr>
            <a:endParaRPr lang="pt-BR" sz="7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227641"/>
            <a:ext cx="4161183" cy="2356806"/>
          </a:xfrm>
        </p:spPr>
        <p:txBody>
          <a:bodyPr>
            <a:normAutofit/>
          </a:bodyPr>
          <a:lstStyle/>
          <a:p>
            <a:r>
              <a:rPr lang="pt-BR" sz="3000" dirty="0"/>
              <a:t>Introdução </a:t>
            </a:r>
            <a:br>
              <a:rPr lang="pt-BR" sz="3000" dirty="0"/>
            </a:br>
            <a:r>
              <a:rPr lang="pt-BR" sz="3000" dirty="0"/>
              <a:t>- Contabilidade Financeira</a:t>
            </a:r>
          </a:p>
        </p:txBody>
      </p:sp>
    </p:spTree>
    <p:extLst>
      <p:ext uri="{BB962C8B-B14F-4D97-AF65-F5344CB8AC3E}">
        <p14:creationId xmlns:p14="http://schemas.microsoft.com/office/powerpoint/2010/main" val="2113277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2487" y="260587"/>
            <a:ext cx="7474226" cy="605896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Fatura de Fornecedor  FB60</a:t>
            </a:r>
          </a:p>
          <a:p>
            <a:pPr marL="457200" lvl="1" indent="0">
              <a:buNone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Criar Faturas de Fornecedor</a:t>
            </a:r>
          </a:p>
          <a:p>
            <a:pPr marL="457200" lvl="1" indent="0">
              <a:buNone/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Contabilidade Financeira</a:t>
            </a:r>
            <a:br>
              <a:rPr lang="pt-BR" sz="3500" dirty="0"/>
            </a:br>
            <a:r>
              <a:rPr lang="pt-BR" sz="3500" dirty="0"/>
              <a:t>- Fatura Contas do Razão</a:t>
            </a:r>
            <a:br>
              <a:rPr lang="pt-BR" sz="3500" dirty="0"/>
            </a:br>
            <a:r>
              <a:rPr lang="pt-BR" sz="3500" dirty="0"/>
              <a:t>- Fatura de Fornecedor</a:t>
            </a:r>
            <a:br>
              <a:rPr lang="pt-BR" sz="3500" dirty="0"/>
            </a:br>
            <a:r>
              <a:rPr lang="pt-BR" sz="3500" dirty="0"/>
              <a:t>- Fatura Cliente/Empresa</a:t>
            </a:r>
            <a:br>
              <a:rPr lang="pt-BR" sz="3500" dirty="0"/>
            </a:br>
            <a:endParaRPr lang="pt-BR" sz="3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BD6A4A-AC94-457A-A172-8FE4E3D6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212" y="985117"/>
            <a:ext cx="7351997" cy="56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4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2487" y="260587"/>
            <a:ext cx="7474226" cy="605896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Fatura de Cliente  FB70</a:t>
            </a:r>
          </a:p>
          <a:p>
            <a:pPr marL="457200" lvl="1" indent="0">
              <a:buNone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Criar Faturas de Cliente</a:t>
            </a:r>
          </a:p>
          <a:p>
            <a:pPr marL="457200" lvl="1" indent="0">
              <a:buNone/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876998"/>
            <a:ext cx="4161183" cy="2356806"/>
          </a:xfrm>
        </p:spPr>
        <p:txBody>
          <a:bodyPr>
            <a:normAutofit fontScale="90000"/>
          </a:bodyPr>
          <a:lstStyle/>
          <a:p>
            <a:r>
              <a:rPr lang="pt-BR" sz="3500" dirty="0"/>
              <a:t>Contabilidade Financeira</a:t>
            </a:r>
            <a:br>
              <a:rPr lang="pt-BR" sz="3500" dirty="0"/>
            </a:br>
            <a:r>
              <a:rPr lang="pt-BR" sz="3500" dirty="0"/>
              <a:t>- Fatura Contas do Razão</a:t>
            </a:r>
            <a:br>
              <a:rPr lang="pt-BR" sz="3500" dirty="0"/>
            </a:br>
            <a:r>
              <a:rPr lang="pt-BR" sz="3500" dirty="0"/>
              <a:t>- Fatura de Fornecedor</a:t>
            </a:r>
            <a:br>
              <a:rPr lang="pt-BR" sz="3500" dirty="0"/>
            </a:br>
            <a:r>
              <a:rPr lang="pt-BR" sz="3500" dirty="0"/>
              <a:t>- Fatura Cliente/Empresa</a:t>
            </a:r>
            <a:br>
              <a:rPr lang="pt-BR" sz="3500" dirty="0"/>
            </a:br>
            <a:endParaRPr lang="pt-BR" sz="3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8756F3-BD68-4E90-A599-43A3E28C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04" y="1020417"/>
            <a:ext cx="7474226" cy="5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1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2124B08-A9B5-4B78-9CEC-10866D080D9B}"/>
              </a:ext>
            </a:extLst>
          </p:cNvPr>
          <p:cNvSpPr/>
          <p:nvPr/>
        </p:nvSpPr>
        <p:spPr>
          <a:xfrm>
            <a:off x="4426227" y="-13373"/>
            <a:ext cx="7301947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FB03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Exibir Documentos Contábeis</a:t>
            </a: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Lançamentos:</a:t>
            </a:r>
          </a:p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Fatura Geral</a:t>
            </a: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Cliente F-22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Fornecedor F-43</a:t>
            </a: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Fatura de Crédito </a:t>
            </a: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Cliente FB75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Fornecedor FB65</a:t>
            </a: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Crédito Geral</a:t>
            </a: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Cliente F-28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Fornecedor F-41</a:t>
            </a: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9D63A5-1BD8-4D1B-8EA6-0BEF11ECA2AF}"/>
              </a:ext>
            </a:extLst>
          </p:cNvPr>
          <p:cNvSpPr/>
          <p:nvPr/>
        </p:nvSpPr>
        <p:spPr>
          <a:xfrm>
            <a:off x="4585253" y="4419472"/>
            <a:ext cx="7301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BCDC7067-1E33-4EFB-9B64-543BA7BB13D8}"/>
              </a:ext>
            </a:extLst>
          </p:cNvPr>
          <p:cNvSpPr txBox="1">
            <a:spLocks/>
          </p:cNvSpPr>
          <p:nvPr/>
        </p:nvSpPr>
        <p:spPr>
          <a:xfrm>
            <a:off x="0" y="1749998"/>
            <a:ext cx="4426227" cy="23568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Contabilidade Financeira</a:t>
            </a:r>
          </a:p>
          <a:p>
            <a:r>
              <a:rPr lang="pt-BR" sz="3200" dirty="0"/>
              <a:t>Lançamentos Manuais</a:t>
            </a:r>
          </a:p>
        </p:txBody>
      </p:sp>
    </p:spTree>
    <p:extLst>
      <p:ext uri="{BB962C8B-B14F-4D97-AF65-F5344CB8AC3E}">
        <p14:creationId xmlns:p14="http://schemas.microsoft.com/office/powerpoint/2010/main" val="648193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2124B08-A9B5-4B78-9CEC-10866D080D9B}"/>
              </a:ext>
            </a:extLst>
          </p:cNvPr>
          <p:cNvSpPr/>
          <p:nvPr/>
        </p:nvSpPr>
        <p:spPr>
          <a:xfrm>
            <a:off x="4426227" y="215227"/>
            <a:ext cx="730194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Transações básicas 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FBRA 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Anular Compensação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FF.5  Importar arquivo de retorno do Banco 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FF.6  Exibir extrato bancário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FEBA 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Visualizar extrato bancário (Conciliação)</a:t>
            </a:r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Transação básicas do Contas a Pagar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F-44  Compensação de Fornecedor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FB08  Estorno Documento de Fornecedor Individual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F80   Estorno Documento de Fornecedor em Massa</a:t>
            </a:r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FK10N  Saldo de Fornecedor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FBL1N  Partidas individuais de Fornecedor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F110  Pagamento automático</a:t>
            </a:r>
          </a:p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Transação básicas do Contas a Receber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F-32 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Compensação de Cliente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F-28  Lançar entrada de pagamento 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FB08  Estorno Documento de Cliente Individual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FBRA 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Anular Compensação de Cliente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FD10N 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Saldo de Clientes</a:t>
            </a:r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FBL5N 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Partidas individuais de Cliente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F110  Pagamento automático</a:t>
            </a:r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9D63A5-1BD8-4D1B-8EA6-0BEF11ECA2AF}"/>
              </a:ext>
            </a:extLst>
          </p:cNvPr>
          <p:cNvSpPr/>
          <p:nvPr/>
        </p:nvSpPr>
        <p:spPr>
          <a:xfrm>
            <a:off x="4585253" y="4419472"/>
            <a:ext cx="7301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B0536DD8-7D14-48CE-AEF9-176E73AC5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9998"/>
            <a:ext cx="4426227" cy="2356806"/>
          </a:xfrm>
        </p:spPr>
        <p:txBody>
          <a:bodyPr>
            <a:normAutofit/>
          </a:bodyPr>
          <a:lstStyle/>
          <a:p>
            <a:r>
              <a:rPr lang="pt-BR" sz="3200" dirty="0"/>
              <a:t>Contabilidade Financeira</a:t>
            </a:r>
            <a:br>
              <a:rPr lang="pt-BR" sz="3200" dirty="0"/>
            </a:br>
            <a:r>
              <a:rPr lang="pt-BR" sz="3200" dirty="0"/>
              <a:t>Principais Transações </a:t>
            </a:r>
          </a:p>
        </p:txBody>
      </p:sp>
    </p:spTree>
    <p:extLst>
      <p:ext uri="{BB962C8B-B14F-4D97-AF65-F5344CB8AC3E}">
        <p14:creationId xmlns:p14="http://schemas.microsoft.com/office/powerpoint/2010/main" val="946613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757" y="3321484"/>
            <a:ext cx="4518992" cy="2356806"/>
          </a:xfrm>
        </p:spPr>
        <p:txBody>
          <a:bodyPr>
            <a:noAutofit/>
          </a:bodyPr>
          <a:lstStyle/>
          <a:p>
            <a:r>
              <a:rPr lang="pt-BR" sz="2600" dirty="0"/>
              <a:t>DADOS MESTRES </a:t>
            </a:r>
            <a:br>
              <a:rPr lang="pt-BR" sz="2600" dirty="0"/>
            </a:br>
            <a:r>
              <a:rPr lang="pt-BR" sz="2600" dirty="0"/>
              <a:t>- Clientes (D) – XD03</a:t>
            </a:r>
            <a:br>
              <a:rPr lang="pt-BR" sz="2600" dirty="0"/>
            </a:br>
            <a:r>
              <a:rPr lang="pt-BR" sz="2600" dirty="0"/>
              <a:t>- Fornecedores (K) – XK03</a:t>
            </a:r>
            <a:br>
              <a:rPr lang="pt-BR" sz="2600" dirty="0"/>
            </a:br>
            <a:br>
              <a:rPr lang="pt-BR" sz="2600" dirty="0"/>
            </a:br>
            <a:r>
              <a:rPr lang="pt-BR" sz="2600" dirty="0"/>
              <a:t>CONSULTA DE PARTIDAS</a:t>
            </a:r>
            <a:br>
              <a:rPr lang="pt-BR" sz="2600" dirty="0"/>
            </a:br>
            <a:r>
              <a:rPr lang="pt-BR" sz="2600" dirty="0"/>
              <a:t>- FBL5N : Partidas de Cliente</a:t>
            </a:r>
            <a:br>
              <a:rPr lang="pt-BR" sz="2600" dirty="0"/>
            </a:br>
            <a:r>
              <a:rPr lang="pt-BR" sz="2600" dirty="0"/>
              <a:t>- FBL1N : Partidas de Fornecedor</a:t>
            </a:r>
            <a:br>
              <a:rPr lang="pt-BR" sz="2600" dirty="0"/>
            </a:br>
            <a:r>
              <a:rPr lang="pt-BR" sz="2600" dirty="0"/>
              <a:t>- FBL3N : Partidas do Razão</a:t>
            </a:r>
            <a:br>
              <a:rPr lang="pt-BR" sz="2600" dirty="0"/>
            </a:br>
            <a:br>
              <a:rPr lang="pt-BR" sz="2600" dirty="0"/>
            </a:br>
            <a:br>
              <a:rPr lang="pt-BR" sz="2600" dirty="0"/>
            </a:br>
            <a:endParaRPr lang="pt-BR" sz="26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BE8D5E-216A-4FB2-9315-3476598190BA}"/>
              </a:ext>
            </a:extLst>
          </p:cNvPr>
          <p:cNvSpPr/>
          <p:nvPr/>
        </p:nvSpPr>
        <p:spPr>
          <a:xfrm>
            <a:off x="4412975" y="560635"/>
            <a:ext cx="7301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XD03 – Consulta de Clientes (Gera contas a RECEBER)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Dados gerais de Clientes</a:t>
            </a:r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3F620D6-7B96-413D-9E27-8F6700442DF1}"/>
              </a:ext>
            </a:extLst>
          </p:cNvPr>
          <p:cNvSpPr/>
          <p:nvPr/>
        </p:nvSpPr>
        <p:spPr>
          <a:xfrm>
            <a:off x="4399724" y="1603711"/>
            <a:ext cx="7301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XK03 – Consulta de Fornecedor (Gera contas a PAGAR)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Dados gerais de Fornecedor</a:t>
            </a:r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0DEC20A-0A17-4B83-B1FC-BE7D3CEF7C1A}"/>
              </a:ext>
            </a:extLst>
          </p:cNvPr>
          <p:cNvSpPr/>
          <p:nvPr/>
        </p:nvSpPr>
        <p:spPr>
          <a:xfrm>
            <a:off x="4346715" y="2612262"/>
            <a:ext cx="73019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FBL5N – Partidas de Cliente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Partidas individuais de Clientes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Exemplo: </a:t>
            </a:r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Cliente 100000 – Empresa 1000</a:t>
            </a:r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648465-F473-4943-A65A-603F042FCC17}"/>
              </a:ext>
            </a:extLst>
          </p:cNvPr>
          <p:cNvSpPr/>
          <p:nvPr/>
        </p:nvSpPr>
        <p:spPr>
          <a:xfrm>
            <a:off x="4320211" y="3823431"/>
            <a:ext cx="73019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FBL1N – Partidas de Fornecedor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Partidas individuais de Fornecedores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Exemplo: </a:t>
            </a:r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Fornecedor 300070 – Empresa 1000</a:t>
            </a:r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4C644F-E401-4208-8F18-857CD1C3FA50}"/>
              </a:ext>
            </a:extLst>
          </p:cNvPr>
          <p:cNvSpPr/>
          <p:nvPr/>
        </p:nvSpPr>
        <p:spPr>
          <a:xfrm>
            <a:off x="4293707" y="5119016"/>
            <a:ext cx="73019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FBL3N – Partidas do Razão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Partidas individuais de Contas do Razão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Exemplo: </a:t>
            </a:r>
            <a:r>
              <a:rPr lang="pt-BR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Conta Razão: 11101002 – Empresa 1000</a:t>
            </a:r>
            <a:endParaRPr lang="pt-BR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97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99721" y="296716"/>
            <a:ext cx="7474226" cy="6554654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00000"/>
              </a:lnSpc>
              <a:spcBef>
                <a:spcPts val="1000"/>
              </a:spcBef>
              <a:buNone/>
            </a:pP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Ledgers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especiais: </a:t>
            </a:r>
            <a:r>
              <a:rPr lang="pt-B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ledgers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definidos para atender necessidades empresariais específicas. Trata-se do único tipo de </a:t>
            </a:r>
            <a:r>
              <a:rPr lang="pt-B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ledger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que é possível criar no SAP pois integra os dados com outras funcionalidades do SAP.</a:t>
            </a:r>
          </a:p>
          <a:p>
            <a:pPr marL="0" indent="0" algn="just">
              <a:buNone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227641"/>
            <a:ext cx="4161183" cy="2356806"/>
          </a:xfrm>
        </p:spPr>
        <p:txBody>
          <a:bodyPr>
            <a:normAutofit/>
          </a:bodyPr>
          <a:lstStyle/>
          <a:p>
            <a:r>
              <a:rPr lang="pt-BR" sz="3000" dirty="0"/>
              <a:t>Introdução </a:t>
            </a:r>
            <a:br>
              <a:rPr lang="pt-BR" sz="3000" dirty="0"/>
            </a:br>
            <a:r>
              <a:rPr lang="pt-BR" sz="3000" dirty="0"/>
              <a:t>- Contabilidade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70A737-EFE1-4ECE-9059-3265D20BD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33" y="1709531"/>
            <a:ext cx="7474225" cy="47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64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9965" y="106017"/>
            <a:ext cx="7633252" cy="6346058"/>
          </a:xfrm>
        </p:spPr>
        <p:txBody>
          <a:bodyPr/>
          <a:lstStyle/>
          <a:p>
            <a:pPr marL="0" indent="0" algn="just">
              <a:buNone/>
            </a:pP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Mandante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Definir a estrutura organizacional técnica para controle de parametrizações, atualizações do sistema e testes de validação e treinamento.</a:t>
            </a:r>
          </a:p>
          <a:p>
            <a:pPr marL="0" indent="0">
              <a:buNone/>
            </a:pPr>
            <a:r>
              <a:rPr lang="de-DE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Características do Mandante:</a:t>
            </a:r>
          </a:p>
          <a:p>
            <a:pPr marL="0" indent="0" algn="just">
              <a:buNone/>
            </a:pPr>
            <a:r>
              <a:rPr lang="de-DE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 Nível mais alto da hierarquia;</a:t>
            </a:r>
          </a:p>
          <a:p>
            <a:pPr marL="0" indent="0" algn="just">
              <a:buNone/>
            </a:pPr>
            <a:r>
              <a:rPr lang="de-DE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 Diferenciar os ambientes de desenvolvimento, testes e de produção;</a:t>
            </a:r>
          </a:p>
          <a:p>
            <a:pPr marL="0" indent="0" algn="just">
              <a:buNone/>
            </a:pPr>
            <a:r>
              <a:rPr lang="de-DE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 Todas as </a:t>
            </a:r>
            <a:r>
              <a:rPr lang="de-DE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áreas</a:t>
            </a:r>
            <a:r>
              <a:rPr lang="de-DE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da organização a serem integradas no SAP devem estar sob o mesmo mandante.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227641"/>
            <a:ext cx="4267200" cy="2356806"/>
          </a:xfrm>
        </p:spPr>
        <p:txBody>
          <a:bodyPr>
            <a:normAutofit/>
          </a:bodyPr>
          <a:lstStyle/>
          <a:p>
            <a:r>
              <a:rPr lang="pt-BR" sz="3000" dirty="0"/>
              <a:t>Introdução</a:t>
            </a:r>
            <a:br>
              <a:rPr lang="pt-BR" sz="3500" dirty="0"/>
            </a:br>
            <a:r>
              <a:rPr lang="pt-BR" sz="3000" dirty="0"/>
              <a:t>- Unidade Organizacional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E80AF0-F6E9-4612-8780-28932AE2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86" y="3193776"/>
            <a:ext cx="7513983" cy="31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0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9965" y="106017"/>
            <a:ext cx="7633252" cy="6346058"/>
          </a:xfrm>
        </p:spPr>
        <p:txBody>
          <a:bodyPr/>
          <a:lstStyle/>
          <a:p>
            <a:pPr marL="0" indent="0" algn="just">
              <a:spcBef>
                <a:spcPct val="30000"/>
              </a:spcBef>
              <a:buNone/>
            </a:pP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Criação de uma empresa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A criação de uma empresa deve ser feita segundo os termos das leis fiscais e comerciais, além de outros critérios da contabilidade financeira.</a:t>
            </a:r>
          </a:p>
          <a:p>
            <a:pPr marL="0" indent="0" algn="just">
              <a:spcBef>
                <a:spcPct val="30000"/>
              </a:spcBef>
              <a:buNone/>
            </a:pPr>
            <a:endParaRPr lang="pt-BR" alt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spcBef>
                <a:spcPct val="30000"/>
              </a:spcBef>
              <a:buNone/>
            </a:pP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definição de empresa: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definição de uma empresa</a:t>
            </a: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constitui informações fundamentais de uma estrutura contábil, incluindo:</a:t>
            </a: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Plano de contas operacional</a:t>
            </a: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Exercício Fiscal</a:t>
            </a: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Definição da moeda</a:t>
            </a: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Definição do idioma</a:t>
            </a: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Exibição de tela para entrada de documento</a:t>
            </a: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Administração de crédito (opcional)</a:t>
            </a: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- Administração financeira (opcional)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227641"/>
            <a:ext cx="4267200" cy="2356806"/>
          </a:xfrm>
        </p:spPr>
        <p:txBody>
          <a:bodyPr>
            <a:normAutofit/>
          </a:bodyPr>
          <a:lstStyle/>
          <a:p>
            <a:r>
              <a:rPr lang="pt-BR" sz="3000" dirty="0"/>
              <a:t>Introdução</a:t>
            </a:r>
            <a:br>
              <a:rPr lang="pt-BR" sz="3500" dirty="0"/>
            </a:br>
            <a:r>
              <a:rPr lang="pt-BR" sz="3000" dirty="0"/>
              <a:t>- Criação de uma Empresa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2C8CB8-5996-484E-B662-8A438636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70" y="5115337"/>
            <a:ext cx="6480313" cy="13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0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B003489-59FD-4CDF-B3F4-27DFDB79A2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26225" y="26500"/>
            <a:ext cx="7633252" cy="5777955"/>
          </a:xfrm>
        </p:spPr>
        <p:txBody>
          <a:bodyPr>
            <a:normAutofit lnSpcReduction="10000"/>
          </a:bodyPr>
          <a:lstStyle/>
          <a:p>
            <a:pPr algn="just">
              <a:buFontTx/>
              <a:buChar char="-"/>
            </a:pPr>
            <a:endParaRPr lang="pt-BR" alt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pt-BR" alt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Divisão: </a:t>
            </a: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função divisão é usada para criação do balanço patrimonial e de cálculos de lucros e perdas para fins internos, ou para atender as necessidades do sistema de informação do segmento externo.</a:t>
            </a:r>
          </a:p>
          <a:p>
            <a:pPr marL="0" indent="0" algn="just">
              <a:buNone/>
            </a:pPr>
            <a:endParaRPr lang="pt-BR" alt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Todas as empresas podem criar divisões</a:t>
            </a:r>
          </a:p>
          <a:p>
            <a:pPr algn="just">
              <a:buFontTx/>
              <a:buChar char="-"/>
            </a:pPr>
            <a:endParaRPr lang="pt-BR" alt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função divisão pode ser utilizada para facilitar na contabilização, cobrindo assim as principais áreas de operação de uma empresa, linhas de produtos por exemplo, quando exigido por lei.</a:t>
            </a:r>
          </a:p>
          <a:p>
            <a:pPr algn="just">
              <a:buFontTx/>
              <a:buChar char="-"/>
            </a:pPr>
            <a:endParaRPr lang="pt-BR" alt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 não houver exigência legal para o segmento empresarial, a função divisão torna-se opcional e não obrigatório.</a:t>
            </a:r>
          </a:p>
          <a:p>
            <a:pPr algn="just">
              <a:buFontTx/>
              <a:buChar char="-"/>
            </a:pPr>
            <a:endParaRPr lang="pt-BR" alt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pt-BR" alt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 código da divisão corresponde a um campo alfanumérico de 4 dígitos.</a:t>
            </a:r>
          </a:p>
          <a:p>
            <a:pPr marL="0" indent="0" algn="just">
              <a:spcBef>
                <a:spcPct val="30000"/>
              </a:spcBef>
              <a:buNone/>
            </a:pPr>
            <a:endParaRPr lang="pt-BR" alt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227641"/>
            <a:ext cx="4267200" cy="2356806"/>
          </a:xfrm>
        </p:spPr>
        <p:txBody>
          <a:bodyPr>
            <a:normAutofit/>
          </a:bodyPr>
          <a:lstStyle/>
          <a:p>
            <a:r>
              <a:rPr lang="pt-BR" sz="3000" dirty="0"/>
              <a:t>Introdução</a:t>
            </a:r>
            <a:br>
              <a:rPr lang="pt-BR" sz="3500" dirty="0"/>
            </a:br>
            <a:r>
              <a:rPr lang="pt-BR" sz="3000" dirty="0"/>
              <a:t>- Divisão</a:t>
            </a:r>
          </a:p>
        </p:txBody>
      </p:sp>
    </p:spTree>
    <p:extLst>
      <p:ext uri="{BB962C8B-B14F-4D97-AF65-F5344CB8AC3E}">
        <p14:creationId xmlns:p14="http://schemas.microsoft.com/office/powerpoint/2010/main" val="1417974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227641"/>
            <a:ext cx="4267200" cy="2356806"/>
          </a:xfrm>
        </p:spPr>
        <p:txBody>
          <a:bodyPr>
            <a:normAutofit/>
          </a:bodyPr>
          <a:lstStyle/>
          <a:p>
            <a:r>
              <a:rPr lang="pt-BR" sz="3000" dirty="0"/>
              <a:t>Introdução</a:t>
            </a:r>
            <a:br>
              <a:rPr lang="pt-BR" sz="3500" dirty="0"/>
            </a:br>
            <a:r>
              <a:rPr lang="pt-BR" sz="3000" dirty="0"/>
              <a:t>- Criação de uma Empresa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B77FC1B-493E-4271-87FF-A7A653CB4F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9966" y="185530"/>
            <a:ext cx="7407964" cy="6245102"/>
          </a:xfrm>
        </p:spPr>
        <p:txBody>
          <a:bodyPr/>
          <a:lstStyle/>
          <a:p>
            <a:pPr marL="0" indent="0">
              <a:buNone/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Menu</a:t>
            </a:r>
            <a:r>
              <a:rPr lang="pt-BR" b="1" dirty="0"/>
              <a:t>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SPRO: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Estrutura do Empreendimento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 Definição Contabilidade  Financeira   </a:t>
            </a: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Definir – Copiar – Eliminar – Verificar Empresa: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457200" lvl="1" indent="0" algn="just">
              <a:buNone/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- Opção para processar dados da empresa, cadastrar o domicilio fiscal, cadastrar moedas internas adicionais, verificar dados da empresa e definir divisões      </a:t>
            </a:r>
          </a:p>
          <a:p>
            <a:pPr marL="457200" lvl="1" indent="0" algn="just">
              <a:buNone/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626FFBC-6CB2-4E69-803A-55DE330A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321" y="2896374"/>
            <a:ext cx="5364853" cy="32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50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056668A-2CF4-401C-A8D7-43A9F6564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227641"/>
            <a:ext cx="4267200" cy="2356806"/>
          </a:xfrm>
        </p:spPr>
        <p:txBody>
          <a:bodyPr>
            <a:normAutofit/>
          </a:bodyPr>
          <a:lstStyle/>
          <a:p>
            <a:r>
              <a:rPr lang="pt-BR" sz="3000" dirty="0"/>
              <a:t>Introdução</a:t>
            </a:r>
            <a:br>
              <a:rPr lang="pt-BR" sz="3500" dirty="0"/>
            </a:br>
            <a:r>
              <a:rPr lang="pt-BR" sz="3000" dirty="0"/>
              <a:t>- Criação de uma Empresa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49D1BC1-9018-4AF0-A2A2-2B8569717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9965" y="185530"/>
            <a:ext cx="4398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30F27225-68B0-483E-BAA5-3E29F79F97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9965" y="185530"/>
            <a:ext cx="7606748" cy="6347792"/>
          </a:xfrm>
        </p:spPr>
        <p:txBody>
          <a:bodyPr/>
          <a:lstStyle/>
          <a:p>
            <a:r>
              <a:rPr lang="pt-BR" dirty="0"/>
              <a:t>v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D7BBCF6-31F9-4DA4-8213-286A8244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78" y="1354413"/>
            <a:ext cx="5121965" cy="23431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2909A14-D84D-41AE-B25D-38DE2FBBA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070" y="3952047"/>
            <a:ext cx="5446643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42001"/>
      </p:ext>
    </p:extLst>
  </p:cSld>
  <p:clrMapOvr>
    <a:masterClrMapping/>
  </p:clrMapOvr>
</p:sld>
</file>

<file path=ppt/theme/theme1.xml><?xml version="1.0" encoding="utf-8"?>
<a:theme xmlns:a="http://schemas.openxmlformats.org/drawingml/2006/main" name="FH_2019">
  <a:themeElements>
    <a:clrScheme name="FH Coding">
      <a:dk1>
        <a:srgbClr val="000000"/>
      </a:dk1>
      <a:lt1>
        <a:srgbClr val="FFFFFF"/>
      </a:lt1>
      <a:dk2>
        <a:srgbClr val="5F6060"/>
      </a:dk2>
      <a:lt2>
        <a:srgbClr val="F2F2F2"/>
      </a:lt2>
      <a:accent1>
        <a:srgbClr val="2C5173"/>
      </a:accent1>
      <a:accent2>
        <a:srgbClr val="CE5B46"/>
      </a:accent2>
      <a:accent3>
        <a:srgbClr val="E9B531"/>
      </a:accent3>
      <a:accent4>
        <a:srgbClr val="6EB4B0"/>
      </a:accent4>
      <a:accent5>
        <a:srgbClr val="6E4D96"/>
      </a:accent5>
      <a:accent6>
        <a:srgbClr val="6F0000"/>
      </a:accent6>
      <a:hlink>
        <a:srgbClr val="0563C1"/>
      </a:hlink>
      <a:folHlink>
        <a:srgbClr val="954F72"/>
      </a:folHlink>
    </a:clrScheme>
    <a:fontScheme name="FH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H_2019" id="{EEEE2A5C-BF67-475C-A80C-54441B378F6C}" vid="{B5C3A127-A54C-4D7A-9C24-48002690288F}"/>
    </a:ext>
  </a:extLst>
</a:theme>
</file>

<file path=ppt/theme/themeOverride1.xml><?xml version="1.0" encoding="utf-8"?>
<a:themeOverride xmlns:a="http://schemas.openxmlformats.org/drawingml/2006/main">
  <a:clrScheme name="FH Coding">
    <a:dk1>
      <a:srgbClr val="000000"/>
    </a:dk1>
    <a:lt1>
      <a:srgbClr val="FFFFFF"/>
    </a:lt1>
    <a:dk2>
      <a:srgbClr val="5F6060"/>
    </a:dk2>
    <a:lt2>
      <a:srgbClr val="F2F2F2"/>
    </a:lt2>
    <a:accent1>
      <a:srgbClr val="2C5173"/>
    </a:accent1>
    <a:accent2>
      <a:srgbClr val="CE5B46"/>
    </a:accent2>
    <a:accent3>
      <a:srgbClr val="E9B531"/>
    </a:accent3>
    <a:accent4>
      <a:srgbClr val="6EB4B0"/>
    </a:accent4>
    <a:accent5>
      <a:srgbClr val="6E4D96"/>
    </a:accent5>
    <a:accent6>
      <a:srgbClr val="6F0000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B837714A688004D83D63DEE484D7F50" ma:contentTypeVersion="0" ma:contentTypeDescription="Crie um novo documento." ma:contentTypeScope="" ma:versionID="51e0312b09d2013029906c0c0f95878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FD0419-0536-4781-AF21-C94B834CD0CA}"/>
</file>

<file path=customXml/itemProps2.xml><?xml version="1.0" encoding="utf-8"?>
<ds:datastoreItem xmlns:ds="http://schemas.openxmlformats.org/officeDocument/2006/customXml" ds:itemID="{767BDA43-3041-4CD6-B313-670D9D4C6DCB}"/>
</file>

<file path=customXml/itemProps3.xml><?xml version="1.0" encoding="utf-8"?>
<ds:datastoreItem xmlns:ds="http://schemas.openxmlformats.org/officeDocument/2006/customXml" ds:itemID="{14BEAA78-AB22-472B-8A47-033A6AF6C59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5596</TotalTime>
  <Words>1503</Words>
  <Application>Microsoft Office PowerPoint</Application>
  <PresentationFormat>Widescreen</PresentationFormat>
  <Paragraphs>205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 Light</vt:lpstr>
      <vt:lpstr>Courier New</vt:lpstr>
      <vt:lpstr>Wingdings</vt:lpstr>
      <vt:lpstr>FH_2019</vt:lpstr>
      <vt:lpstr>Apresentação do PowerPoint</vt:lpstr>
      <vt:lpstr>TREINAMENTO SAP FI</vt:lpstr>
      <vt:lpstr>Introdução  - Contabilidade Financeira</vt:lpstr>
      <vt:lpstr>Introdução  - Contabilidade Financeira</vt:lpstr>
      <vt:lpstr>Introdução - Unidade Organizacional</vt:lpstr>
      <vt:lpstr>Introdução - Criação de uma Empresa</vt:lpstr>
      <vt:lpstr>Introdução - Divisão</vt:lpstr>
      <vt:lpstr>Introdução - Criação de uma Empresa</vt:lpstr>
      <vt:lpstr>Introdução - Criação de uma Empresa</vt:lpstr>
      <vt:lpstr>Criação/Manutenção:  - Período contábil  </vt:lpstr>
      <vt:lpstr>Criação/Manutenção:  - Moedas </vt:lpstr>
      <vt:lpstr>Plano de Contas  </vt:lpstr>
      <vt:lpstr>Plano de Contas  </vt:lpstr>
      <vt:lpstr>FSOO  Contas do Razão  </vt:lpstr>
      <vt:lpstr>FSOO  Contas do Razão  </vt:lpstr>
      <vt:lpstr>FSOO  Contas do Razão  </vt:lpstr>
      <vt:lpstr>  </vt:lpstr>
      <vt:lpstr>FBZP  - Empresas - Empresa Pagadora - Formas de Pagamento - Determinação de Banco - Banco Empresa     </vt:lpstr>
      <vt:lpstr>FBZP  - Empresas - Empresa Pagadora - Formas de Pagamento - Determinação de Banco - Banco Empresa     </vt:lpstr>
      <vt:lpstr>FBZP  - Empresas - Empresa Pagadora - Formas de Pagamento - Determinação de Banco - Banco Empresa     </vt:lpstr>
      <vt:lpstr>FBZP  - Empresas - Empresa Pagadora - Formas de Pagamento - Determinação de Banco - Banco Empresa     </vt:lpstr>
      <vt:lpstr>FBZP  - Empresas - Empresa Pagadora - Formas de Pagamento - Determinação de Banco - Banco Empresa     </vt:lpstr>
      <vt:lpstr>FBZP  - Empresas - Empresa Pagadora - Formas de Pagamento - Determinação de Banco - Banco Empresa     </vt:lpstr>
      <vt:lpstr>Contas a Receber (FI-AR)  </vt:lpstr>
      <vt:lpstr>Contas a Pagar (FI-AP)  </vt:lpstr>
      <vt:lpstr>Documentos Financeiros/Contábeis  </vt:lpstr>
      <vt:lpstr>Documentos Financeiros/Contábeis - Chave de lançamento </vt:lpstr>
      <vt:lpstr>Documentos Financeiros/Contábeis - Tipos de Documento </vt:lpstr>
      <vt:lpstr>Contabilidade Financeira - Fatura Contas do Razão - Fatura de Fornecedor - Fatura Cliente/Empresa </vt:lpstr>
      <vt:lpstr>Contabilidade Financeira - Fatura Contas do Razão - Fatura de Fornecedor - Fatura Cliente/Empresa </vt:lpstr>
      <vt:lpstr>Contabilidade Financeira - Fatura Contas do Razão - Fatura de Fornecedor - Fatura Cliente/Empresa </vt:lpstr>
      <vt:lpstr>Apresentação do PowerPoint</vt:lpstr>
      <vt:lpstr>Contabilidade Financeira Principais Transações </vt:lpstr>
      <vt:lpstr>DADOS MESTRES  - Clientes (D) – XD03 - Fornecedores (K) – XK03  CONSULTA DE PARTIDAS - FBL5N : Partidas de Cliente - FBL1N : Partidas de Fornecedor - FBL3N : Partidas do Razão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Sofia Alpendre Baldessar</dc:creator>
  <cp:lastModifiedBy>Geovana Aline Alves Ferreira</cp:lastModifiedBy>
  <cp:revision>140</cp:revision>
  <dcterms:created xsi:type="dcterms:W3CDTF">2019-04-08T18:52:34Z</dcterms:created>
  <dcterms:modified xsi:type="dcterms:W3CDTF">2020-03-18T15:51:46Z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0x0101004B837714A688004D83D63DEE484D7F50</vt:lpwstr>
  </property>
</Properties>
</file>